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5" r:id="rId6"/>
    <p:sldId id="297" r:id="rId7"/>
    <p:sldId id="313" r:id="rId8"/>
    <p:sldId id="281" r:id="rId9"/>
    <p:sldId id="282" r:id="rId10"/>
    <p:sldId id="295" r:id="rId11"/>
    <p:sldId id="290" r:id="rId12"/>
    <p:sldId id="314" r:id="rId13"/>
    <p:sldId id="289" r:id="rId14"/>
    <p:sldId id="309" r:id="rId15"/>
    <p:sldId id="296" r:id="rId16"/>
    <p:sldId id="316" r:id="rId17"/>
    <p:sldId id="312" r:id="rId18"/>
    <p:sldId id="311" r:id="rId19"/>
    <p:sldId id="293" r:id="rId20"/>
    <p:sldId id="294" r:id="rId21"/>
    <p:sldId id="274" r:id="rId22"/>
    <p:sldId id="270" r:id="rId23"/>
    <p:sldId id="31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love@vablawfirm.com" initials="w" lastIdx="3" clrIdx="0"/>
  <p:cmAuthor id="2" name="Wendy Love" initials="WL" lastIdx="1" clrIdx="1"/>
  <p:cmAuthor id="3" name="Jason Abrahams" initials="JA" lastIdx="25" clrIdx="2"/>
  <p:cmAuthor id="4" name="Root3 Growth Marketing" initials="" lastIdx="0" clrIdx="3"/>
  <p:cmAuthor id="5" name="Jessica Kacmar" initials="JK" lastIdx="2" clrIdx="4"/>
  <p:cmAuthor id="6" name="Root3 Marketing" initials="RM" lastIdx="1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539"/>
    <a:srgbClr val="D2F2B4"/>
    <a:srgbClr val="4D8F25"/>
    <a:srgbClr val="87A531"/>
    <a:srgbClr val="6EA92D"/>
    <a:srgbClr val="9FE882"/>
    <a:srgbClr val="50565C"/>
    <a:srgbClr val="D7E2F1"/>
    <a:srgbClr val="0D5182"/>
    <a:srgbClr val="385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66F31-07E0-4A72-8A11-907FD99E5167}" v="367" dt="2026-04-10T13:47:2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2809" autoAdjust="0"/>
  </p:normalViewPr>
  <p:slideViewPr>
    <p:cSldViewPr snapToGrid="0" snapToObjects="1">
      <p:cViewPr>
        <p:scale>
          <a:sx n="75" d="100"/>
          <a:sy n="75" d="100"/>
        </p:scale>
        <p:origin x="1044" y="1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39" d="100"/>
          <a:sy n="39" d="100"/>
        </p:scale>
        <p:origin x="2338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a Scurek" userId="090511d0-70f7-4002-8b86-b05df7e02ce3" providerId="ADAL" clId="{6E55C27A-A7D6-411F-B8BC-D8ECCB812121}"/>
    <pc:docChg chg="undo redo custSel addSld delSld modSld sldOrd">
      <pc:chgData name="Geneva Scurek" userId="090511d0-70f7-4002-8b86-b05df7e02ce3" providerId="ADAL" clId="{6E55C27A-A7D6-411F-B8BC-D8ECCB812121}" dt="2026-04-10T13:47:24.457" v="1669" actId="20577"/>
      <pc:docMkLst>
        <pc:docMk/>
      </pc:docMkLst>
      <pc:sldChg chg="modSp add del mod ord modShow">
        <pc:chgData name="Geneva Scurek" userId="090511d0-70f7-4002-8b86-b05df7e02ce3" providerId="ADAL" clId="{6E55C27A-A7D6-411F-B8BC-D8ECCB812121}" dt="2026-04-10T12:51:37.146" v="1478" actId="729"/>
        <pc:sldMkLst>
          <pc:docMk/>
          <pc:sldMk cId="0" sldId="270"/>
        </pc:sldMkLst>
        <pc:spChg chg="mod">
          <ac:chgData name="Geneva Scurek" userId="090511d0-70f7-4002-8b86-b05df7e02ce3" providerId="ADAL" clId="{6E55C27A-A7D6-411F-B8BC-D8ECCB812121}" dt="2026-04-10T10:12:00.066" v="799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Geneva Scurek" userId="090511d0-70f7-4002-8b86-b05df7e02ce3" providerId="ADAL" clId="{6E55C27A-A7D6-411F-B8BC-D8ECCB812121}" dt="2026-04-10T10:10:04.148" v="797" actId="20577"/>
        <pc:sldMkLst>
          <pc:docMk/>
          <pc:sldMk cId="2161253440" sldId="274"/>
        </pc:sldMkLst>
        <pc:graphicFrameChg chg="modGraphic">
          <ac:chgData name="Geneva Scurek" userId="090511d0-70f7-4002-8b86-b05df7e02ce3" providerId="ADAL" clId="{6E55C27A-A7D6-411F-B8BC-D8ECCB812121}" dt="2026-04-10T10:10:04.148" v="797" actId="20577"/>
          <ac:graphicFrameMkLst>
            <pc:docMk/>
            <pc:sldMk cId="2161253440" sldId="274"/>
            <ac:graphicFrameMk id="3" creationId="{0617AEAA-B0A9-5AE4-32AC-3BEFE68B1EF4}"/>
          </ac:graphicFrameMkLst>
        </pc:graphicFrameChg>
      </pc:sldChg>
      <pc:sldChg chg="addSp delSp modSp mod">
        <pc:chgData name="Geneva Scurek" userId="090511d0-70f7-4002-8b86-b05df7e02ce3" providerId="ADAL" clId="{6E55C27A-A7D6-411F-B8BC-D8ECCB812121}" dt="2026-04-10T12:03:31.770" v="966" actId="1038"/>
        <pc:sldMkLst>
          <pc:docMk/>
          <pc:sldMk cId="4054058378" sldId="281"/>
        </pc:sldMkLst>
        <pc:picChg chg="add mod ord modCrop">
          <ac:chgData name="Geneva Scurek" userId="090511d0-70f7-4002-8b86-b05df7e02ce3" providerId="ADAL" clId="{6E55C27A-A7D6-411F-B8BC-D8ECCB812121}" dt="2026-04-10T12:03:31.770" v="966" actId="1038"/>
          <ac:picMkLst>
            <pc:docMk/>
            <pc:sldMk cId="4054058378" sldId="281"/>
            <ac:picMk id="6" creationId="{EE4E65E5-FC86-C27C-46B4-BC54680D8521}"/>
          </ac:picMkLst>
        </pc:picChg>
        <pc:picChg chg="del">
          <ac:chgData name="Geneva Scurek" userId="090511d0-70f7-4002-8b86-b05df7e02ce3" providerId="ADAL" clId="{6E55C27A-A7D6-411F-B8BC-D8ECCB812121}" dt="2026-04-10T12:03:07.849" v="951" actId="478"/>
          <ac:picMkLst>
            <pc:docMk/>
            <pc:sldMk cId="4054058378" sldId="281"/>
            <ac:picMk id="8" creationId="{BC2851B8-1432-2421-3ED4-46AED6903D29}"/>
          </ac:picMkLst>
        </pc:picChg>
        <pc:cxnChg chg="mod">
          <ac:chgData name="Geneva Scurek" userId="090511d0-70f7-4002-8b86-b05df7e02ce3" providerId="ADAL" clId="{6E55C27A-A7D6-411F-B8BC-D8ECCB812121}" dt="2026-04-10T12:03:24.762" v="956" actId="1076"/>
          <ac:cxnSpMkLst>
            <pc:docMk/>
            <pc:sldMk cId="4054058378" sldId="281"/>
            <ac:cxnSpMk id="10" creationId="{5A7AC7BA-1CBD-AE90-7C72-2A71C27D64FB}"/>
          </ac:cxnSpMkLst>
        </pc:cxnChg>
        <pc:cxnChg chg="mod">
          <ac:chgData name="Geneva Scurek" userId="090511d0-70f7-4002-8b86-b05df7e02ce3" providerId="ADAL" clId="{6E55C27A-A7D6-411F-B8BC-D8ECCB812121}" dt="2026-04-10T12:03:26.612" v="957" actId="1076"/>
          <ac:cxnSpMkLst>
            <pc:docMk/>
            <pc:sldMk cId="4054058378" sldId="281"/>
            <ac:cxnSpMk id="13" creationId="{01C9583B-5C03-F04C-B098-7D8778FCF77E}"/>
          </ac:cxnSpMkLst>
        </pc:cxnChg>
      </pc:sldChg>
      <pc:sldChg chg="modSp ord">
        <pc:chgData name="Geneva Scurek" userId="090511d0-70f7-4002-8b86-b05df7e02ce3" providerId="ADAL" clId="{6E55C27A-A7D6-411F-B8BC-D8ECCB812121}" dt="2026-04-10T12:46:28.118" v="1459"/>
        <pc:sldMkLst>
          <pc:docMk/>
          <pc:sldMk cId="3640322037" sldId="282"/>
        </pc:sldMkLst>
        <pc:spChg chg="mod">
          <ac:chgData name="Geneva Scurek" userId="090511d0-70f7-4002-8b86-b05df7e02ce3" providerId="ADAL" clId="{6E55C27A-A7D6-411F-B8BC-D8ECCB812121}" dt="2026-04-10T09:39:41.046" v="246" actId="20577"/>
          <ac:spMkLst>
            <pc:docMk/>
            <pc:sldMk cId="3640322037" sldId="282"/>
            <ac:spMk id="6" creationId="{F5684702-10CA-4613-B0E4-85CCD0F3141D}"/>
          </ac:spMkLst>
        </pc:spChg>
      </pc:sldChg>
      <pc:sldChg chg="addSp delSp modSp mod">
        <pc:chgData name="Geneva Scurek" userId="090511d0-70f7-4002-8b86-b05df7e02ce3" providerId="ADAL" clId="{6E55C27A-A7D6-411F-B8BC-D8ECCB812121}" dt="2026-04-10T13:47:24.457" v="1669" actId="20577"/>
        <pc:sldMkLst>
          <pc:docMk/>
          <pc:sldMk cId="3962481111" sldId="289"/>
        </pc:sldMkLst>
        <pc:spChg chg="mod">
          <ac:chgData name="Geneva Scurek" userId="090511d0-70f7-4002-8b86-b05df7e02ce3" providerId="ADAL" clId="{6E55C27A-A7D6-411F-B8BC-D8ECCB812121}" dt="2026-04-10T13:47:24.457" v="1669" actId="20577"/>
          <ac:spMkLst>
            <pc:docMk/>
            <pc:sldMk cId="3962481111" sldId="289"/>
            <ac:spMk id="3" creationId="{63C50913-3CA9-6E04-B710-BAA4104CE58D}"/>
          </ac:spMkLst>
        </pc:spChg>
        <pc:spChg chg="ord">
          <ac:chgData name="Geneva Scurek" userId="090511d0-70f7-4002-8b86-b05df7e02ce3" providerId="ADAL" clId="{6E55C27A-A7D6-411F-B8BC-D8ECCB812121}" dt="2026-04-10T10:00:37.858" v="575" actId="26606"/>
          <ac:spMkLst>
            <pc:docMk/>
            <pc:sldMk cId="3962481111" sldId="289"/>
            <ac:spMk id="4" creationId="{E050D4A2-5E3E-77E6-8586-CD152D916E5F}"/>
          </ac:spMkLst>
        </pc:spChg>
        <pc:picChg chg="del">
          <ac:chgData name="Geneva Scurek" userId="090511d0-70f7-4002-8b86-b05df7e02ce3" providerId="ADAL" clId="{6E55C27A-A7D6-411F-B8BC-D8ECCB812121}" dt="2026-04-10T10:00:31.348" v="573" actId="478"/>
          <ac:picMkLst>
            <pc:docMk/>
            <pc:sldMk cId="3962481111" sldId="289"/>
            <ac:picMk id="5" creationId="{D51CB3BD-F842-4535-247F-DF00283DC5D6}"/>
          </ac:picMkLst>
        </pc:picChg>
        <pc:picChg chg="add mod">
          <ac:chgData name="Geneva Scurek" userId="090511d0-70f7-4002-8b86-b05df7e02ce3" providerId="ADAL" clId="{6E55C27A-A7D6-411F-B8BC-D8ECCB812121}" dt="2026-04-10T10:00:48.337" v="577" actId="1076"/>
          <ac:picMkLst>
            <pc:docMk/>
            <pc:sldMk cId="3962481111" sldId="289"/>
            <ac:picMk id="6" creationId="{3DCC8A02-C6FA-2FD7-7FFF-809907DCAEB8}"/>
          </ac:picMkLst>
        </pc:picChg>
      </pc:sldChg>
      <pc:sldChg chg="addSp delSp modSp mod modAnim">
        <pc:chgData name="Geneva Scurek" userId="090511d0-70f7-4002-8b86-b05df7e02ce3" providerId="ADAL" clId="{6E55C27A-A7D6-411F-B8BC-D8ECCB812121}" dt="2026-04-10T12:51:02.974" v="1477"/>
        <pc:sldMkLst>
          <pc:docMk/>
          <pc:sldMk cId="1087757935" sldId="290"/>
        </pc:sldMkLst>
        <pc:spChg chg="add mod">
          <ac:chgData name="Geneva Scurek" userId="090511d0-70f7-4002-8b86-b05df7e02ce3" providerId="ADAL" clId="{6E55C27A-A7D6-411F-B8BC-D8ECCB812121}" dt="2026-04-10T09:42:44.879" v="266" actId="1582"/>
          <ac:spMkLst>
            <pc:docMk/>
            <pc:sldMk cId="1087757935" sldId="290"/>
            <ac:spMk id="10" creationId="{2634343F-B1B4-28FD-C6A9-4147EA549116}"/>
          </ac:spMkLst>
        </pc:spChg>
        <pc:picChg chg="del">
          <ac:chgData name="Geneva Scurek" userId="090511d0-70f7-4002-8b86-b05df7e02ce3" providerId="ADAL" clId="{6E55C27A-A7D6-411F-B8BC-D8ECCB812121}" dt="2026-04-10T09:40:56.850" v="247" actId="478"/>
          <ac:picMkLst>
            <pc:docMk/>
            <pc:sldMk cId="1087757935" sldId="290"/>
            <ac:picMk id="5" creationId="{B716CED7-77F1-C184-5FA1-C209D3A29BC9}"/>
          </ac:picMkLst>
        </pc:picChg>
        <pc:picChg chg="mod modCrop">
          <ac:chgData name="Geneva Scurek" userId="090511d0-70f7-4002-8b86-b05df7e02ce3" providerId="ADAL" clId="{6E55C27A-A7D6-411F-B8BC-D8ECCB812121}" dt="2026-04-10T09:42:02.706" v="262" actId="732"/>
          <ac:picMkLst>
            <pc:docMk/>
            <pc:sldMk cId="1087757935" sldId="290"/>
            <ac:picMk id="6" creationId="{C4445840-A824-4EC4-866C-5792FEA6E3F2}"/>
          </ac:picMkLst>
        </pc:picChg>
        <pc:picChg chg="add mod ord">
          <ac:chgData name="Geneva Scurek" userId="090511d0-70f7-4002-8b86-b05df7e02ce3" providerId="ADAL" clId="{6E55C27A-A7D6-411F-B8BC-D8ECCB812121}" dt="2026-04-10T09:41:49.075" v="260" actId="1440"/>
          <ac:picMkLst>
            <pc:docMk/>
            <pc:sldMk cId="1087757935" sldId="290"/>
            <ac:picMk id="7" creationId="{1F7E4966-A5F9-B225-D259-AA97F6C941A3}"/>
          </ac:picMkLst>
        </pc:picChg>
        <pc:cxnChg chg="mod ord">
          <ac:chgData name="Geneva Scurek" userId="090511d0-70f7-4002-8b86-b05df7e02ce3" providerId="ADAL" clId="{6E55C27A-A7D6-411F-B8BC-D8ECCB812121}" dt="2026-04-10T09:42:59.005" v="269" actId="166"/>
          <ac:cxnSpMkLst>
            <pc:docMk/>
            <pc:sldMk cId="1087757935" sldId="290"/>
            <ac:cxnSpMk id="11" creationId="{3EF9C00B-B65C-86D7-D403-BB16C7D9D8CB}"/>
          </ac:cxnSpMkLst>
        </pc:cxnChg>
        <pc:cxnChg chg="mod ord">
          <ac:chgData name="Geneva Scurek" userId="090511d0-70f7-4002-8b86-b05df7e02ce3" providerId="ADAL" clId="{6E55C27A-A7D6-411F-B8BC-D8ECCB812121}" dt="2026-04-10T09:42:55.834" v="268" actId="166"/>
          <ac:cxnSpMkLst>
            <pc:docMk/>
            <pc:sldMk cId="1087757935" sldId="290"/>
            <ac:cxnSpMk id="12" creationId="{838E8C22-CEC2-E07A-92ED-EA758DCC62B9}"/>
          </ac:cxnSpMkLst>
        </pc:cxnChg>
      </pc:sldChg>
      <pc:sldChg chg="del">
        <pc:chgData name="Geneva Scurek" userId="090511d0-70f7-4002-8b86-b05df7e02ce3" providerId="ADAL" clId="{6E55C27A-A7D6-411F-B8BC-D8ECCB812121}" dt="2026-04-10T12:04:35.142" v="969" actId="2696"/>
        <pc:sldMkLst>
          <pc:docMk/>
          <pc:sldMk cId="3937971680" sldId="292"/>
        </pc:sldMkLst>
      </pc:sldChg>
      <pc:sldChg chg="modSp">
        <pc:chgData name="Geneva Scurek" userId="090511d0-70f7-4002-8b86-b05df7e02ce3" providerId="ADAL" clId="{6E55C27A-A7D6-411F-B8BC-D8ECCB812121}" dt="2026-04-10T10:09:43.463" v="790" actId="20577"/>
        <pc:sldMkLst>
          <pc:docMk/>
          <pc:sldMk cId="4206876123" sldId="294"/>
        </pc:sldMkLst>
        <pc:spChg chg="mod">
          <ac:chgData name="Geneva Scurek" userId="090511d0-70f7-4002-8b86-b05df7e02ce3" providerId="ADAL" clId="{6E55C27A-A7D6-411F-B8BC-D8ECCB812121}" dt="2026-04-10T10:09:43.463" v="790" actId="20577"/>
          <ac:spMkLst>
            <pc:docMk/>
            <pc:sldMk cId="4206876123" sldId="294"/>
            <ac:spMk id="3" creationId="{28AA9124-AEFB-25DE-6BAD-059C531D835A}"/>
          </ac:spMkLst>
        </pc:spChg>
      </pc:sldChg>
      <pc:sldChg chg="addSp delSp modSp mod addAnim delAnim modAnim">
        <pc:chgData name="Geneva Scurek" userId="090511d0-70f7-4002-8b86-b05df7e02ce3" providerId="ADAL" clId="{6E55C27A-A7D6-411F-B8BC-D8ECCB812121}" dt="2026-04-10T12:50:32.745" v="1476"/>
        <pc:sldMkLst>
          <pc:docMk/>
          <pc:sldMk cId="3196732575" sldId="295"/>
        </pc:sldMkLst>
        <pc:spChg chg="add mod">
          <ac:chgData name="Geneva Scurek" userId="090511d0-70f7-4002-8b86-b05df7e02ce3" providerId="ADAL" clId="{6E55C27A-A7D6-411F-B8BC-D8ECCB812121}" dt="2026-04-10T09:39:01.702" v="237" actId="14100"/>
          <ac:spMkLst>
            <pc:docMk/>
            <pc:sldMk cId="3196732575" sldId="295"/>
            <ac:spMk id="11" creationId="{55B3F8BD-548A-2922-4B09-1E08BF515A15}"/>
          </ac:spMkLst>
        </pc:spChg>
        <pc:spChg chg="mod">
          <ac:chgData name="Geneva Scurek" userId="090511d0-70f7-4002-8b86-b05df7e02ce3" providerId="ADAL" clId="{6E55C27A-A7D6-411F-B8BC-D8ECCB812121}" dt="2026-04-10T09:37:37.356" v="45" actId="14100"/>
          <ac:spMkLst>
            <pc:docMk/>
            <pc:sldMk cId="3196732575" sldId="295"/>
            <ac:spMk id="12" creationId="{1D2D74C4-F482-73C5-6B5F-FE753D981F04}"/>
          </ac:spMkLst>
        </pc:spChg>
        <pc:spChg chg="add mod">
          <ac:chgData name="Geneva Scurek" userId="090511d0-70f7-4002-8b86-b05df7e02ce3" providerId="ADAL" clId="{6E55C27A-A7D6-411F-B8BC-D8ECCB812121}" dt="2026-04-10T12:48:39.798" v="1468" actId="207"/>
          <ac:spMkLst>
            <pc:docMk/>
            <pc:sldMk cId="3196732575" sldId="295"/>
            <ac:spMk id="13" creationId="{9296DBC5-D120-59CA-DE9F-5010FBB11F8F}"/>
          </ac:spMkLst>
        </pc:spChg>
        <pc:spChg chg="mod">
          <ac:chgData name="Geneva Scurek" userId="090511d0-70f7-4002-8b86-b05df7e02ce3" providerId="ADAL" clId="{6E55C27A-A7D6-411F-B8BC-D8ECCB812121}" dt="2026-04-10T09:36:59.688" v="43" actId="14100"/>
          <ac:spMkLst>
            <pc:docMk/>
            <pc:sldMk cId="3196732575" sldId="295"/>
            <ac:spMk id="15" creationId="{1BA69DCC-388F-2A2A-6844-CD5E1F18E6C3}"/>
          </ac:spMkLst>
        </pc:spChg>
        <pc:picChg chg="add mod">
          <ac:chgData name="Geneva Scurek" userId="090511d0-70f7-4002-8b86-b05df7e02ce3" providerId="ADAL" clId="{6E55C27A-A7D6-411F-B8BC-D8ECCB812121}" dt="2026-04-10T09:36:23.965" v="39" actId="14100"/>
          <ac:picMkLst>
            <pc:docMk/>
            <pc:sldMk cId="3196732575" sldId="295"/>
            <ac:picMk id="5" creationId="{A76BA4AA-05C3-CA69-63F3-A2CCB829FC3D}"/>
          </ac:picMkLst>
        </pc:picChg>
        <pc:picChg chg="add mod ord">
          <ac:chgData name="Geneva Scurek" userId="090511d0-70f7-4002-8b86-b05df7e02ce3" providerId="ADAL" clId="{6E55C27A-A7D6-411F-B8BC-D8ECCB812121}" dt="2026-04-10T09:38:35.055" v="48" actId="1076"/>
          <ac:picMkLst>
            <pc:docMk/>
            <pc:sldMk cId="3196732575" sldId="295"/>
            <ac:picMk id="7" creationId="{4952872C-BC68-21A3-E8DB-24A90380F5E2}"/>
          </ac:picMkLst>
        </pc:picChg>
        <pc:picChg chg="add del">
          <ac:chgData name="Geneva Scurek" userId="090511d0-70f7-4002-8b86-b05df7e02ce3" providerId="ADAL" clId="{6E55C27A-A7D6-411F-B8BC-D8ECCB812121}" dt="2026-04-10T09:33:14.785" v="3" actId="478"/>
          <ac:picMkLst>
            <pc:docMk/>
            <pc:sldMk cId="3196732575" sldId="295"/>
            <ac:picMk id="8" creationId="{246D9E71-8F7D-0F9B-1602-3D17B1DE9C6C}"/>
          </ac:picMkLst>
        </pc:picChg>
        <pc:picChg chg="del mod">
          <ac:chgData name="Geneva Scurek" userId="090511d0-70f7-4002-8b86-b05df7e02ce3" providerId="ADAL" clId="{6E55C27A-A7D6-411F-B8BC-D8ECCB812121}" dt="2026-04-10T09:34:10.206" v="23" actId="478"/>
          <ac:picMkLst>
            <pc:docMk/>
            <pc:sldMk cId="3196732575" sldId="295"/>
            <ac:picMk id="14" creationId="{7565B6ED-37C3-898B-3869-86F05333619C}"/>
          </ac:picMkLst>
        </pc:picChg>
      </pc:sldChg>
      <pc:sldChg chg="addSp delSp modSp mod modClrScheme addAnim delAnim modAnim chgLayout">
        <pc:chgData name="Geneva Scurek" userId="090511d0-70f7-4002-8b86-b05df7e02ce3" providerId="ADAL" clId="{6E55C27A-A7D6-411F-B8BC-D8ECCB812121}" dt="2026-04-10T12:57:18.488" v="1665" actId="255"/>
        <pc:sldMkLst>
          <pc:docMk/>
          <pc:sldMk cId="4077941724" sldId="296"/>
        </pc:sldMkLst>
        <pc:spChg chg="mod">
          <ac:chgData name="Geneva Scurek" userId="090511d0-70f7-4002-8b86-b05df7e02ce3" providerId="ADAL" clId="{6E55C27A-A7D6-411F-B8BC-D8ECCB812121}" dt="2026-04-10T10:04:51.779" v="657" actId="26606"/>
          <ac:spMkLst>
            <pc:docMk/>
            <pc:sldMk cId="4077941724" sldId="296"/>
            <ac:spMk id="2" creationId="{2257A140-71CB-4757-BAC0-C2CF5EDF74A4}"/>
          </ac:spMkLst>
        </pc:spChg>
        <pc:spChg chg="mod">
          <ac:chgData name="Geneva Scurek" userId="090511d0-70f7-4002-8b86-b05df7e02ce3" providerId="ADAL" clId="{6E55C27A-A7D6-411F-B8BC-D8ECCB812121}" dt="2026-04-10T12:57:18.488" v="1665" actId="255"/>
          <ac:spMkLst>
            <pc:docMk/>
            <pc:sldMk cId="4077941724" sldId="296"/>
            <ac:spMk id="3" creationId="{FEB69DB6-6043-419D-839F-73D5529107BE}"/>
          </ac:spMkLst>
        </pc:spChg>
        <pc:spChg chg="mod ord">
          <ac:chgData name="Geneva Scurek" userId="090511d0-70f7-4002-8b86-b05df7e02ce3" providerId="ADAL" clId="{6E55C27A-A7D6-411F-B8BC-D8ECCB812121}" dt="2026-04-10T10:04:51.779" v="657" actId="26606"/>
          <ac:spMkLst>
            <pc:docMk/>
            <pc:sldMk cId="4077941724" sldId="296"/>
            <ac:spMk id="4" creationId="{AE0772B2-4DC4-424D-8298-87B97ACADCB7}"/>
          </ac:spMkLst>
        </pc:spChg>
        <pc:picChg chg="add del mod ord modCrop">
          <ac:chgData name="Geneva Scurek" userId="090511d0-70f7-4002-8b86-b05df7e02ce3" providerId="ADAL" clId="{6E55C27A-A7D6-411F-B8BC-D8ECCB812121}" dt="2026-04-10T12:56:41.787" v="1653" actId="478"/>
          <ac:picMkLst>
            <pc:docMk/>
            <pc:sldMk cId="4077941724" sldId="296"/>
            <ac:picMk id="6" creationId="{08015298-F2D1-9F3C-9870-29B39C0C243F}"/>
          </ac:picMkLst>
        </pc:picChg>
        <pc:picChg chg="add del mod">
          <ac:chgData name="Geneva Scurek" userId="090511d0-70f7-4002-8b86-b05df7e02ce3" providerId="ADAL" clId="{6E55C27A-A7D6-411F-B8BC-D8ECCB812121}" dt="2026-04-10T12:55:33.143" v="1580" actId="478"/>
          <ac:picMkLst>
            <pc:docMk/>
            <pc:sldMk cId="4077941724" sldId="296"/>
            <ac:picMk id="8" creationId="{537EEA31-4386-5D9F-0143-CA6BBE3442DE}"/>
          </ac:picMkLst>
        </pc:picChg>
      </pc:sldChg>
      <pc:sldChg chg="modSp mod ord modAnim">
        <pc:chgData name="Geneva Scurek" userId="090511d0-70f7-4002-8b86-b05df7e02ce3" providerId="ADAL" clId="{6E55C27A-A7D6-411F-B8BC-D8ECCB812121}" dt="2026-04-10T12:52:40.557" v="1554"/>
        <pc:sldMkLst>
          <pc:docMk/>
          <pc:sldMk cId="2693234154" sldId="309"/>
        </pc:sldMkLst>
        <pc:spChg chg="mod">
          <ac:chgData name="Geneva Scurek" userId="090511d0-70f7-4002-8b86-b05df7e02ce3" providerId="ADAL" clId="{6E55C27A-A7D6-411F-B8BC-D8ECCB812121}" dt="2026-04-10T10:08:52.642" v="782" actId="20577"/>
          <ac:spMkLst>
            <pc:docMk/>
            <pc:sldMk cId="2693234154" sldId="309"/>
            <ac:spMk id="5" creationId="{B8165421-7B54-1633-47A6-4C56B59F1C13}"/>
          </ac:spMkLst>
        </pc:spChg>
      </pc:sldChg>
      <pc:sldChg chg="addSp delSp modSp del mod delAnim">
        <pc:chgData name="Geneva Scurek" userId="090511d0-70f7-4002-8b86-b05df7e02ce3" providerId="ADAL" clId="{6E55C27A-A7D6-411F-B8BC-D8ECCB812121}" dt="2026-04-10T09:59:22.509" v="570" actId="47"/>
        <pc:sldMkLst>
          <pc:docMk/>
          <pc:sldMk cId="884061263" sldId="310"/>
        </pc:sldMkLst>
        <pc:spChg chg="del">
          <ac:chgData name="Geneva Scurek" userId="090511d0-70f7-4002-8b86-b05df7e02ce3" providerId="ADAL" clId="{6E55C27A-A7D6-411F-B8BC-D8ECCB812121}" dt="2026-04-10T09:49:27.521" v="478" actId="478"/>
          <ac:spMkLst>
            <pc:docMk/>
            <pc:sldMk cId="884061263" sldId="310"/>
            <ac:spMk id="13" creationId="{DE2E36EC-01C7-7B05-380A-79ECE432EF27}"/>
          </ac:spMkLst>
        </pc:spChg>
        <pc:picChg chg="del">
          <ac:chgData name="Geneva Scurek" userId="090511d0-70f7-4002-8b86-b05df7e02ce3" providerId="ADAL" clId="{6E55C27A-A7D6-411F-B8BC-D8ECCB812121}" dt="2026-04-10T09:45:04.323" v="270" actId="478"/>
          <ac:picMkLst>
            <pc:docMk/>
            <pc:sldMk cId="884061263" sldId="310"/>
            <ac:picMk id="3" creationId="{33D50A27-A4F3-08A0-3287-6098C2892B56}"/>
          </ac:picMkLst>
        </pc:picChg>
        <pc:picChg chg="add mod">
          <ac:chgData name="Geneva Scurek" userId="090511d0-70f7-4002-8b86-b05df7e02ce3" providerId="ADAL" clId="{6E55C27A-A7D6-411F-B8BC-D8ECCB812121}" dt="2026-04-10T09:53:52.126" v="569" actId="1440"/>
          <ac:picMkLst>
            <pc:docMk/>
            <pc:sldMk cId="884061263" sldId="310"/>
            <ac:picMk id="4" creationId="{50F35583-1213-B89B-97A1-0C2DF3BC02FE}"/>
          </ac:picMkLst>
        </pc:picChg>
        <pc:picChg chg="del">
          <ac:chgData name="Geneva Scurek" userId="090511d0-70f7-4002-8b86-b05df7e02ce3" providerId="ADAL" clId="{6E55C27A-A7D6-411F-B8BC-D8ECCB812121}" dt="2026-04-10T09:45:31.710" v="277" actId="478"/>
          <ac:picMkLst>
            <pc:docMk/>
            <pc:sldMk cId="884061263" sldId="310"/>
            <ac:picMk id="10" creationId="{4E9CE611-7829-F4D1-A6BF-ECD76EE3FC79}"/>
          </ac:picMkLst>
        </pc:picChg>
        <pc:cxnChg chg="del">
          <ac:chgData name="Geneva Scurek" userId="090511d0-70f7-4002-8b86-b05df7e02ce3" providerId="ADAL" clId="{6E55C27A-A7D6-411F-B8BC-D8ECCB812121}" dt="2026-04-10T09:45:40.810" v="287" actId="478"/>
          <ac:cxnSpMkLst>
            <pc:docMk/>
            <pc:sldMk cId="884061263" sldId="310"/>
            <ac:cxnSpMk id="14" creationId="{81D84D5C-31BE-539F-49BC-75754392ED44}"/>
          </ac:cxnSpMkLst>
        </pc:cxnChg>
      </pc:sldChg>
      <pc:sldChg chg="mod modShow">
        <pc:chgData name="Geneva Scurek" userId="090511d0-70f7-4002-8b86-b05df7e02ce3" providerId="ADAL" clId="{6E55C27A-A7D6-411F-B8BC-D8ECCB812121}" dt="2026-04-10T10:08:36.941" v="757" actId="729"/>
        <pc:sldMkLst>
          <pc:docMk/>
          <pc:sldMk cId="2089404288" sldId="311"/>
        </pc:sldMkLst>
      </pc:sldChg>
      <pc:sldChg chg="addSp delSp modSp mod ord modAnim">
        <pc:chgData name="Geneva Scurek" userId="090511d0-70f7-4002-8b86-b05df7e02ce3" providerId="ADAL" clId="{6E55C27A-A7D6-411F-B8BC-D8ECCB812121}" dt="2026-04-10T12:56:21.077" v="1652" actId="1035"/>
        <pc:sldMkLst>
          <pc:docMk/>
          <pc:sldMk cId="1989866652" sldId="312"/>
        </pc:sldMkLst>
        <pc:spChg chg="mod">
          <ac:chgData name="Geneva Scurek" userId="090511d0-70f7-4002-8b86-b05df7e02ce3" providerId="ADAL" clId="{6E55C27A-A7D6-411F-B8BC-D8ECCB812121}" dt="2026-04-10T12:55:57.993" v="1605" actId="1037"/>
          <ac:spMkLst>
            <pc:docMk/>
            <pc:sldMk cId="1989866652" sldId="312"/>
            <ac:spMk id="8" creationId="{15544153-B533-6F8B-3540-A74EA7678662}"/>
          </ac:spMkLst>
        </pc:spChg>
        <pc:spChg chg="mod">
          <ac:chgData name="Geneva Scurek" userId="090511d0-70f7-4002-8b86-b05df7e02ce3" providerId="ADAL" clId="{6E55C27A-A7D6-411F-B8BC-D8ECCB812121}" dt="2026-04-10T12:55:57.993" v="1605" actId="1037"/>
          <ac:spMkLst>
            <pc:docMk/>
            <pc:sldMk cId="1989866652" sldId="312"/>
            <ac:spMk id="9" creationId="{B9124060-5CC8-6770-07CE-09CC74A01C09}"/>
          </ac:spMkLst>
        </pc:spChg>
        <pc:spChg chg="mod">
          <ac:chgData name="Geneva Scurek" userId="090511d0-70f7-4002-8b86-b05df7e02ce3" providerId="ADAL" clId="{6E55C27A-A7D6-411F-B8BC-D8ECCB812121}" dt="2026-04-10T12:55:57.993" v="1605" actId="1037"/>
          <ac:spMkLst>
            <pc:docMk/>
            <pc:sldMk cId="1989866652" sldId="312"/>
            <ac:spMk id="10" creationId="{FA50C670-DF1D-0FEC-663B-973EB6D02DE6}"/>
          </ac:spMkLst>
        </pc:spChg>
        <pc:spChg chg="add mod">
          <ac:chgData name="Geneva Scurek" userId="090511d0-70f7-4002-8b86-b05df7e02ce3" providerId="ADAL" clId="{6E55C27A-A7D6-411F-B8BC-D8ECCB812121}" dt="2026-04-10T12:56:14.058" v="1644" actId="1076"/>
          <ac:spMkLst>
            <pc:docMk/>
            <pc:sldMk cId="1989866652" sldId="312"/>
            <ac:spMk id="11" creationId="{A0AD6941-6859-0B84-79D3-FFC480ED9B51}"/>
          </ac:spMkLst>
        </pc:spChg>
        <pc:spChg chg="mod">
          <ac:chgData name="Geneva Scurek" userId="090511d0-70f7-4002-8b86-b05df7e02ce3" providerId="ADAL" clId="{6E55C27A-A7D6-411F-B8BC-D8ECCB812121}" dt="2026-04-10T12:55:57.993" v="1605" actId="1037"/>
          <ac:spMkLst>
            <pc:docMk/>
            <pc:sldMk cId="1989866652" sldId="312"/>
            <ac:spMk id="12" creationId="{F8E73944-8015-ACFA-ADEC-09362AAC2E83}"/>
          </ac:spMkLst>
        </pc:spChg>
        <pc:spChg chg="mod">
          <ac:chgData name="Geneva Scurek" userId="090511d0-70f7-4002-8b86-b05df7e02ce3" providerId="ADAL" clId="{6E55C27A-A7D6-411F-B8BC-D8ECCB812121}" dt="2026-04-10T12:55:57.993" v="1605" actId="1037"/>
          <ac:spMkLst>
            <pc:docMk/>
            <pc:sldMk cId="1989866652" sldId="312"/>
            <ac:spMk id="13" creationId="{EDE24537-4589-BF49-2955-41125BA3BF3D}"/>
          </ac:spMkLst>
        </pc:spChg>
        <pc:picChg chg="add mod ord">
          <ac:chgData name="Geneva Scurek" userId="090511d0-70f7-4002-8b86-b05df7e02ce3" providerId="ADAL" clId="{6E55C27A-A7D6-411F-B8BC-D8ECCB812121}" dt="2026-04-10T12:56:21.077" v="1652" actId="1035"/>
          <ac:picMkLst>
            <pc:docMk/>
            <pc:sldMk cId="1989866652" sldId="312"/>
            <ac:picMk id="5" creationId="{DFC13438-61F4-66B6-7B6B-22994B2E5356}"/>
          </ac:picMkLst>
        </pc:picChg>
        <pc:picChg chg="del">
          <ac:chgData name="Geneva Scurek" userId="090511d0-70f7-4002-8b86-b05df7e02ce3" providerId="ADAL" clId="{6E55C27A-A7D6-411F-B8BC-D8ECCB812121}" dt="2026-04-10T10:50:07.969" v="802" actId="478"/>
          <ac:picMkLst>
            <pc:docMk/>
            <pc:sldMk cId="1989866652" sldId="312"/>
            <ac:picMk id="7" creationId="{6ED98DD5-F983-E0B9-1711-7BC989A83E10}"/>
          </ac:picMkLst>
        </pc:picChg>
      </pc:sldChg>
      <pc:sldChg chg="addSp delSp modSp add mod addAnim delAnim modAnim">
        <pc:chgData name="Geneva Scurek" userId="090511d0-70f7-4002-8b86-b05df7e02ce3" providerId="ADAL" clId="{6E55C27A-A7D6-411F-B8BC-D8ECCB812121}" dt="2026-04-10T12:04:13.624" v="968" actId="14100"/>
        <pc:sldMkLst>
          <pc:docMk/>
          <pc:sldMk cId="3318359740" sldId="314"/>
        </pc:sldMkLst>
        <pc:spChg chg="mod">
          <ac:chgData name="Geneva Scurek" userId="090511d0-70f7-4002-8b86-b05df7e02ce3" providerId="ADAL" clId="{6E55C27A-A7D6-411F-B8BC-D8ECCB812121}" dt="2026-04-10T09:46:09.347" v="353" actId="14100"/>
          <ac:spMkLst>
            <pc:docMk/>
            <pc:sldMk cId="3318359740" sldId="314"/>
            <ac:spMk id="10" creationId="{CD4CED8D-6313-BC0C-BE18-A7333C0238C5}"/>
          </ac:spMkLst>
        </pc:spChg>
        <pc:spChg chg="add mod">
          <ac:chgData name="Geneva Scurek" userId="090511d0-70f7-4002-8b86-b05df7e02ce3" providerId="ADAL" clId="{6E55C27A-A7D6-411F-B8BC-D8ECCB812121}" dt="2026-04-10T09:47:02.588" v="477" actId="20577"/>
          <ac:spMkLst>
            <pc:docMk/>
            <pc:sldMk cId="3318359740" sldId="314"/>
            <ac:spMk id="14" creationId="{6B9E9965-EAE8-7D1C-E356-B9DF8F282622}"/>
          </ac:spMkLst>
        </pc:spChg>
        <pc:spChg chg="add mod">
          <ac:chgData name="Geneva Scurek" userId="090511d0-70f7-4002-8b86-b05df7e02ce3" providerId="ADAL" clId="{6E55C27A-A7D6-411F-B8BC-D8ECCB812121}" dt="2026-04-10T12:04:13.624" v="968" actId="14100"/>
          <ac:spMkLst>
            <pc:docMk/>
            <pc:sldMk cId="3318359740" sldId="314"/>
            <ac:spMk id="15" creationId="{20F94195-2EF2-F835-78E6-C9B0E743B6CE}"/>
          </ac:spMkLst>
        </pc:spChg>
        <pc:picChg chg="del">
          <ac:chgData name="Geneva Scurek" userId="090511d0-70f7-4002-8b86-b05df7e02ce3" providerId="ADAL" clId="{6E55C27A-A7D6-411F-B8BC-D8ECCB812121}" dt="2026-04-10T09:46:31.644" v="359" actId="478"/>
          <ac:picMkLst>
            <pc:docMk/>
            <pc:sldMk cId="3318359740" sldId="314"/>
            <ac:picMk id="6" creationId="{1FCA6385-4370-EFEA-6C7C-3372A9EF0AE0}"/>
          </ac:picMkLst>
        </pc:picChg>
        <pc:cxnChg chg="mod">
          <ac:chgData name="Geneva Scurek" userId="090511d0-70f7-4002-8b86-b05df7e02ce3" providerId="ADAL" clId="{6E55C27A-A7D6-411F-B8BC-D8ECCB812121}" dt="2026-04-10T09:46:24.701" v="357" actId="14100"/>
          <ac:cxnSpMkLst>
            <pc:docMk/>
            <pc:sldMk cId="3318359740" sldId="314"/>
            <ac:cxnSpMk id="11" creationId="{3B7D5071-EC8F-AC75-76DA-D9909CD11E64}"/>
          </ac:cxnSpMkLst>
        </pc:cxnChg>
        <pc:cxnChg chg="mod">
          <ac:chgData name="Geneva Scurek" userId="090511d0-70f7-4002-8b86-b05df7e02ce3" providerId="ADAL" clId="{6E55C27A-A7D6-411F-B8BC-D8ECCB812121}" dt="2026-04-10T09:46:28.953" v="358" actId="14100"/>
          <ac:cxnSpMkLst>
            <pc:docMk/>
            <pc:sldMk cId="3318359740" sldId="314"/>
            <ac:cxnSpMk id="12" creationId="{E59B694D-A977-5371-7F50-FB1794FF7AAA}"/>
          </ac:cxnSpMkLst>
        </pc:cxnChg>
        <pc:cxnChg chg="add mod">
          <ac:chgData name="Geneva Scurek" userId="090511d0-70f7-4002-8b86-b05df7e02ce3" providerId="ADAL" clId="{6E55C27A-A7D6-411F-B8BC-D8ECCB812121}" dt="2026-04-10T09:50:33.445" v="558" actId="1038"/>
          <ac:cxnSpMkLst>
            <pc:docMk/>
            <pc:sldMk cId="3318359740" sldId="314"/>
            <ac:cxnSpMk id="16" creationId="{B95891E4-C8B7-1A97-4C0D-DC878D91ECC2}"/>
          </ac:cxnSpMkLst>
        </pc:cxnChg>
        <pc:cxnChg chg="add mod">
          <ac:chgData name="Geneva Scurek" userId="090511d0-70f7-4002-8b86-b05df7e02ce3" providerId="ADAL" clId="{6E55C27A-A7D6-411F-B8BC-D8ECCB812121}" dt="2026-04-10T09:50:40.119" v="559" actId="1076"/>
          <ac:cxnSpMkLst>
            <pc:docMk/>
            <pc:sldMk cId="3318359740" sldId="314"/>
            <ac:cxnSpMk id="17" creationId="{52ABFDD1-48ED-54B7-8683-AA9D79A8298A}"/>
          </ac:cxnSpMkLst>
        </pc:cxnChg>
      </pc:sldChg>
      <pc:sldChg chg="modSp new mod">
        <pc:chgData name="Geneva Scurek" userId="090511d0-70f7-4002-8b86-b05df7e02ce3" providerId="ADAL" clId="{6E55C27A-A7D6-411F-B8BC-D8ECCB812121}" dt="2026-04-10T12:07:49.816" v="1457" actId="20577"/>
        <pc:sldMkLst>
          <pc:docMk/>
          <pc:sldMk cId="4133592703" sldId="315"/>
        </pc:sldMkLst>
        <pc:spChg chg="mod">
          <ac:chgData name="Geneva Scurek" userId="090511d0-70f7-4002-8b86-b05df7e02ce3" providerId="ADAL" clId="{6E55C27A-A7D6-411F-B8BC-D8ECCB812121}" dt="2026-04-10T12:07:38.129" v="1431" actId="20577"/>
          <ac:spMkLst>
            <pc:docMk/>
            <pc:sldMk cId="4133592703" sldId="315"/>
            <ac:spMk id="2" creationId="{298C65DD-9016-2D76-4B44-48DC16797EE5}"/>
          </ac:spMkLst>
        </pc:spChg>
        <pc:spChg chg="mod">
          <ac:chgData name="Geneva Scurek" userId="090511d0-70f7-4002-8b86-b05df7e02ce3" providerId="ADAL" clId="{6E55C27A-A7D6-411F-B8BC-D8ECCB812121}" dt="2026-04-10T12:07:49.816" v="1457" actId="20577"/>
          <ac:spMkLst>
            <pc:docMk/>
            <pc:sldMk cId="4133592703" sldId="315"/>
            <ac:spMk id="3" creationId="{B04C5E70-D1E9-16B7-65A9-D5CC381609CF}"/>
          </ac:spMkLst>
        </pc:spChg>
      </pc:sldChg>
      <pc:sldChg chg="modSp add mod modAnim">
        <pc:chgData name="Geneva Scurek" userId="090511d0-70f7-4002-8b86-b05df7e02ce3" providerId="ADAL" clId="{6E55C27A-A7D6-411F-B8BC-D8ECCB812121}" dt="2026-04-10T12:55:21.261" v="1579" actId="1076"/>
        <pc:sldMkLst>
          <pc:docMk/>
          <pc:sldMk cId="2371125029" sldId="316"/>
        </pc:sldMkLst>
        <pc:spChg chg="mod">
          <ac:chgData name="Geneva Scurek" userId="090511d0-70f7-4002-8b86-b05df7e02ce3" providerId="ADAL" clId="{6E55C27A-A7D6-411F-B8BC-D8ECCB812121}" dt="2026-04-10T12:54:56.558" v="1574" actId="255"/>
          <ac:spMkLst>
            <pc:docMk/>
            <pc:sldMk cId="2371125029" sldId="316"/>
            <ac:spMk id="3" creationId="{80F589C4-96DC-BDC1-EDA8-B18213FB2854}"/>
          </ac:spMkLst>
        </pc:spChg>
        <pc:picChg chg="mod">
          <ac:chgData name="Geneva Scurek" userId="090511d0-70f7-4002-8b86-b05df7e02ce3" providerId="ADAL" clId="{6E55C27A-A7D6-411F-B8BC-D8ECCB812121}" dt="2026-04-10T12:55:04.128" v="1576" actId="14100"/>
          <ac:picMkLst>
            <pc:docMk/>
            <pc:sldMk cId="2371125029" sldId="316"/>
            <ac:picMk id="6" creationId="{0B2D6C70-DACB-F988-4D73-209E50E67367}"/>
          </ac:picMkLst>
        </pc:picChg>
        <pc:picChg chg="mod">
          <ac:chgData name="Geneva Scurek" userId="090511d0-70f7-4002-8b86-b05df7e02ce3" providerId="ADAL" clId="{6E55C27A-A7D6-411F-B8BC-D8ECCB812121}" dt="2026-04-10T12:55:21.261" v="1579" actId="1076"/>
          <ac:picMkLst>
            <pc:docMk/>
            <pc:sldMk cId="2371125029" sldId="316"/>
            <ac:picMk id="8" creationId="{7EFBB652-67F9-B59D-C249-282B9EAC8A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3284-7DD6-AB45-9249-7B078D5186A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766C-8CC8-574D-B24E-04CE64D6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532-2DF3-4C23-81AC-0DAE7302B911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0406-3841-413C-B4BE-C89FFD0C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5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of you who said “no” to when you get your phase 2 drawings…it’s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40406-3841-413C-B4BE-C89FFD0CB8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1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you find the prep-questions?</a:t>
            </a:r>
          </a:p>
          <a:p>
            <a:r>
              <a:rPr lang="en-US" dirty="0"/>
              <a:t>When are they due?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40406-3841-413C-B4BE-C89FFD0CB8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0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ATT-Logo-Tagline-FullCol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" y="1013774"/>
            <a:ext cx="4505148" cy="79741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4" y="2524120"/>
            <a:ext cx="4576763" cy="1119187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3794121"/>
            <a:ext cx="4576763" cy="412752"/>
          </a:xfrm>
        </p:spPr>
        <p:txBody>
          <a:bodyPr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65102-7185-425C-88FE-06908D931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40"/>
          <a:stretch/>
        </p:blipFill>
        <p:spPr>
          <a:xfrm flipH="1">
            <a:off x="1686128" y="0"/>
            <a:ext cx="7457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034" y="0"/>
            <a:ext cx="771596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653"/>
          <a:stretch/>
        </p:blipFill>
        <p:spPr>
          <a:xfrm flipH="1">
            <a:off x="1438384" y="0"/>
            <a:ext cx="770561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8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51"/>
          <a:stretch/>
        </p:blipFill>
        <p:spPr>
          <a:xfrm>
            <a:off x="1438383" y="0"/>
            <a:ext cx="77056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320496-DAF7-9643-AC9F-CB2CBFC4E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1"/>
            <a:ext cx="9144000" cy="51410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51" y="2599617"/>
            <a:ext cx="4506875" cy="1895474"/>
          </a:xfrm>
          <a:solidFill>
            <a:srgbClr val="385988">
              <a:alpha val="90000"/>
            </a:srgbClr>
          </a:solidFill>
        </p:spPr>
        <p:txBody>
          <a:bodyPr lIns="274320" tIns="182880" rIns="274320" bIns="18288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1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9" y="275734"/>
            <a:ext cx="847725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9" y="987809"/>
            <a:ext cx="4106864" cy="3512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714872" y="987809"/>
            <a:ext cx="4106868" cy="3512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ATT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9" y="275734"/>
            <a:ext cx="847725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9" y="987809"/>
            <a:ext cx="4106864" cy="3512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714872" y="987809"/>
            <a:ext cx="4106868" cy="3512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9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ATT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9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ICATT-Logo-Tagline-Full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9" y="4181912"/>
            <a:ext cx="2976564" cy="5268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89177" y="2143119"/>
            <a:ext cx="4576763" cy="635005"/>
          </a:xfrm>
        </p:spPr>
        <p:txBody>
          <a:bodyPr>
            <a:noAutofit/>
          </a:bodyPr>
          <a:lstStyle>
            <a:lvl1pPr marL="0" indent="0" algn="ctr">
              <a:buNone/>
              <a:defRPr sz="5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9" y="4240449"/>
            <a:ext cx="4576763" cy="412752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| Email | Phone</a:t>
            </a:r>
          </a:p>
        </p:txBody>
      </p:sp>
    </p:spTree>
    <p:extLst>
      <p:ext uri="{BB962C8B-B14F-4D97-AF65-F5344CB8AC3E}">
        <p14:creationId xmlns:p14="http://schemas.microsoft.com/office/powerpoint/2010/main" val="28756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AC9A1-0FB4-B54E-8FD8-912543D53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7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9927" y="2289965"/>
            <a:ext cx="7807324" cy="563568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2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4DF90D-4C3B-3D4B-B2D8-E5DDECA0B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7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9927" y="2289965"/>
            <a:ext cx="7807324" cy="563568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80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51921"/>
            <a:ext cx="841693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76313"/>
            <a:ext cx="841693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51921"/>
            <a:ext cx="841693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76313"/>
            <a:ext cx="841693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B59EEB-C964-BC4F-86A1-212951A7C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099"/>
          <a:stretch/>
        </p:blipFill>
        <p:spPr>
          <a:xfrm>
            <a:off x="0" y="0"/>
            <a:ext cx="68005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5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8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92"/>
          <a:stretch/>
        </p:blipFill>
        <p:spPr>
          <a:xfrm>
            <a:off x="-1" y="1"/>
            <a:ext cx="7802563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5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21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0800000">
            <a:off x="365125" y="1"/>
            <a:ext cx="586581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5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2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5042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365124" y="1"/>
            <a:ext cx="6754813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51921"/>
            <a:ext cx="4638681" cy="6203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5" y="976313"/>
            <a:ext cx="4638681" cy="353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59381" y="4846252"/>
            <a:ext cx="0" cy="22737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651375"/>
            <a:ext cx="9167814" cy="49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ATT-Logo-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4" y="4762499"/>
            <a:ext cx="1579563" cy="2748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619691" y="4762499"/>
            <a:ext cx="0" cy="27484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48C7CF78-5C65-0548-8F1A-852179DDE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1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63046"/>
            <a:ext cx="8416931" cy="62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44874"/>
            <a:ext cx="8416931" cy="361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48456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CF78-5C65-0548-8F1A-852179DD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50" r:id="rId4"/>
    <p:sldLayoutId id="2147483667" r:id="rId5"/>
    <p:sldLayoutId id="2147483670" r:id="rId6"/>
    <p:sldLayoutId id="2147483664" r:id="rId7"/>
    <p:sldLayoutId id="2147483659" r:id="rId8"/>
    <p:sldLayoutId id="2147483661" r:id="rId9"/>
    <p:sldLayoutId id="2147483658" r:id="rId10"/>
    <p:sldLayoutId id="2147483660" r:id="rId11"/>
    <p:sldLayoutId id="2147483663" r:id="rId12"/>
    <p:sldLayoutId id="2147483665" r:id="rId13"/>
    <p:sldLayoutId id="2147483655" r:id="rId14"/>
    <p:sldLayoutId id="2147483668" r:id="rId15"/>
    <p:sldLayoutId id="2147483654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baseline="0">
          <a:solidFill>
            <a:srgbClr val="385988"/>
          </a:solidFill>
          <a:latin typeface="Arial"/>
          <a:ea typeface="Montserrat SemiBold" charset="0"/>
          <a:cs typeface="Arial"/>
        </a:defRPr>
      </a:lvl1pPr>
    </p:titleStyle>
    <p:bodyStyle>
      <a:lvl1pPr marL="182880" indent="-182880" algn="l" defTabSz="457200" rtl="0" eaLnBrk="1" latinLnBrk="0" hangingPunct="1">
        <a:spcBef>
          <a:spcPts val="0"/>
        </a:spcBef>
        <a:spcAft>
          <a:spcPts val="500"/>
        </a:spcAft>
        <a:buClr>
          <a:srgbClr val="385988"/>
        </a:buClr>
        <a:buSzPct val="80000"/>
        <a:buFont typeface="Arial"/>
        <a:buChar char="•"/>
        <a:defRPr sz="1600" kern="1200">
          <a:solidFill>
            <a:schemeClr val="tx2">
              <a:lumMod val="75000"/>
            </a:schemeClr>
          </a:solidFill>
          <a:latin typeface="Arial"/>
          <a:ea typeface="Montserrat" charset="0"/>
          <a:cs typeface="Arial"/>
        </a:defRPr>
      </a:lvl1pPr>
      <a:lvl2pPr marL="457200" indent="-182880" algn="l" defTabSz="457200" rtl="0" eaLnBrk="1" latinLnBrk="0" hangingPunct="1">
        <a:spcBef>
          <a:spcPts val="0"/>
        </a:spcBef>
        <a:spcAft>
          <a:spcPts val="500"/>
        </a:spcAft>
        <a:buClr>
          <a:srgbClr val="385988"/>
        </a:buClr>
        <a:buSzPct val="80000"/>
        <a:buFont typeface="Arial"/>
        <a:buChar char="•"/>
        <a:defRPr sz="1400" kern="1200">
          <a:solidFill>
            <a:schemeClr val="tx2">
              <a:lumMod val="75000"/>
            </a:schemeClr>
          </a:solidFill>
          <a:latin typeface="Arial"/>
          <a:ea typeface="Montserrat" charset="0"/>
          <a:cs typeface="Arial"/>
        </a:defRPr>
      </a:lvl2pPr>
      <a:lvl3pPr marL="731520" indent="-182880" algn="l" defTabSz="457200" rtl="0" eaLnBrk="1" latinLnBrk="0" hangingPunct="1">
        <a:spcBef>
          <a:spcPts val="0"/>
        </a:spcBef>
        <a:spcAft>
          <a:spcPts val="500"/>
        </a:spcAft>
        <a:buClr>
          <a:srgbClr val="385988"/>
        </a:buClr>
        <a:buSzPct val="80000"/>
        <a:buFont typeface="Arial"/>
        <a:buChar char="•"/>
        <a:defRPr sz="1200" kern="1200">
          <a:solidFill>
            <a:schemeClr val="tx2">
              <a:lumMod val="75000"/>
            </a:schemeClr>
          </a:solidFill>
          <a:latin typeface="Arial"/>
          <a:ea typeface="Montserrat" charset="0"/>
          <a:cs typeface="Arial"/>
        </a:defRPr>
      </a:lvl3pPr>
      <a:lvl4pPr marL="1005840" indent="-182880" algn="l" defTabSz="457200" rtl="0" eaLnBrk="1" latinLnBrk="0" hangingPunct="1">
        <a:spcBef>
          <a:spcPts val="0"/>
        </a:spcBef>
        <a:spcAft>
          <a:spcPts val="500"/>
        </a:spcAft>
        <a:buClr>
          <a:srgbClr val="385988"/>
        </a:buClr>
        <a:buSzPct val="80000"/>
        <a:buFont typeface="Arial"/>
        <a:buChar char="•"/>
        <a:defRPr sz="1100" kern="1200">
          <a:solidFill>
            <a:schemeClr val="tx2">
              <a:lumMod val="75000"/>
            </a:schemeClr>
          </a:solidFill>
          <a:latin typeface="Arial"/>
          <a:ea typeface="Montserrat" charset="0"/>
          <a:cs typeface="Arial"/>
        </a:defRPr>
      </a:lvl4pPr>
      <a:lvl5pPr marL="1280160" indent="-182880" algn="l" defTabSz="457200" rtl="0" eaLnBrk="1" latinLnBrk="0" hangingPunct="1">
        <a:spcBef>
          <a:spcPts val="0"/>
        </a:spcBef>
        <a:spcAft>
          <a:spcPts val="500"/>
        </a:spcAft>
        <a:buClr>
          <a:srgbClr val="385988"/>
        </a:buClr>
        <a:buSzPct val="80000"/>
        <a:buFont typeface="Arial"/>
        <a:buChar char="•"/>
        <a:defRPr sz="1000" kern="1200">
          <a:solidFill>
            <a:schemeClr val="tx2">
              <a:lumMod val="75000"/>
            </a:schemeClr>
          </a:solidFill>
          <a:latin typeface="Arial"/>
          <a:ea typeface="Montserrat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urek@gaccmidwes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urek@gaccmidwest.or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0864" y="2524120"/>
            <a:ext cx="5732172" cy="1992462"/>
          </a:xfrm>
        </p:spPr>
        <p:txBody>
          <a:bodyPr>
            <a:normAutofit/>
          </a:bodyPr>
          <a:lstStyle/>
          <a:p>
            <a:r>
              <a:rPr lang="en-US" dirty="0"/>
              <a:t>Advanced Manufacturing Technician </a:t>
            </a:r>
          </a:p>
          <a:p>
            <a:r>
              <a:rPr lang="en-US" dirty="0"/>
              <a:t>Distribution Day </a:t>
            </a:r>
          </a:p>
          <a:p>
            <a:r>
              <a:rPr lang="en-US" dirty="0"/>
              <a:t>Phase part 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6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F2D408-09A7-21FB-9BCB-FDEBB609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9" y="275734"/>
            <a:ext cx="8477251" cy="620384"/>
          </a:xfrm>
        </p:spPr>
        <p:txBody>
          <a:bodyPr anchor="ctr">
            <a:normAutofit/>
          </a:bodyPr>
          <a:lstStyle/>
          <a:p>
            <a:r>
              <a:rPr lang="en-US" dirty="0"/>
              <a:t>YELLOW Prep-Questions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0913-3CA9-6E04-B710-BAA4104CE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9" y="987809"/>
            <a:ext cx="4106864" cy="35127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YELLOW Prep Questions Phase 2 worksheet </a:t>
            </a:r>
          </a:p>
          <a:p>
            <a:pPr marL="0" lv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/>
              <a:t>Trainers review documentation with apprentice or review after completed and both sign worksheet (OR trainer sends the doc or is copied on the email to Geneva)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DUE April 23rd </a:t>
            </a:r>
            <a:r>
              <a:rPr lang="en-US" dirty="0"/>
              <a:t>to:</a:t>
            </a:r>
          </a:p>
          <a:p>
            <a:pPr marL="0" lvl="0" indent="0">
              <a:buNone/>
            </a:pPr>
            <a:r>
              <a:rPr lang="en-US" dirty="0"/>
              <a:t>Geneva -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Scurek@gaccmidwest.org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C8A02-C6FA-2FD7-7FFF-809907DCA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871" y="987809"/>
            <a:ext cx="4491869" cy="299832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0D4A2-5E3E-77E6-8586-CD152D916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C7CF78-5C65-0548-8F1A-852179DDED5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A140-71CB-4757-BAC0-C2CF5EDF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EXAM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72B2-4DC4-424D-8298-87B97ACAD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E32B3F6-F03F-4C48-A834-EAB001FF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695" y="9918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65421-7B54-1633-47A6-4C56B59F1C13}"/>
              </a:ext>
            </a:extLst>
          </p:cNvPr>
          <p:cNvSpPr txBox="1"/>
          <p:nvPr/>
        </p:nvSpPr>
        <p:spPr>
          <a:xfrm>
            <a:off x="428652" y="586591"/>
            <a:ext cx="8715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2 exam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pass and earn your certification you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 the practical with a min of 50%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 the written with a weighted combined min of 50%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no written score (3 different subject areas) lower than 30%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scores above a 50% in at least 2 of the 3 subject areas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THEN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weighted combined part 1 and part 2 score of at least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in a digital logbook to GACC Midwest no later than June 30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your written scores are insufficient you will be offered a Supplemental Oral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A140-71CB-4757-BAC0-C2CF5EDF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9DB6-6043-419D-839F-73D55291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 2 - 0.5 hours of planning (specific questions worth 20% of your score) + 5.5 hours to complete project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Typical Schedule the week of exams:</a:t>
            </a:r>
            <a:endParaRPr lang="en-US" sz="18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Practice day: Pre-exam unstructured practice time on equipment at testing site 4-8 hours (bring your own material to machine)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Pre-exam set up: 4-5pm the day before the exam OR 7:00-7:45am the day of your exam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Exam day: 7:45am/8am start until time called (5.5 +0.5 hours)</a:t>
            </a:r>
            <a:endParaRPr lang="en-US" sz="16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72B2-4DC4-424D-8298-87B97ACAD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7CF78-5C65-0548-8F1A-852179DDED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9F602-F249-7919-E090-97064E5C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5577-AEF3-6238-E8CC-9C6B9C7A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89C4-96DC-BDC1-EDA8-B18213FB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6" y="976313"/>
            <a:ext cx="2928408" cy="3532188"/>
          </a:xfrm>
        </p:spPr>
        <p:txBody>
          <a:bodyPr>
            <a:normAutofit/>
          </a:bodyPr>
          <a:lstStyle/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more detailed agenda of your practical and written exam will be posted on the ICATT resource page under </a:t>
            </a: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3705F-A890-588E-A337-574BD3383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7CF78-5C65-0548-8F1A-852179DDED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D6C70-DACB-F988-4D73-209E50E6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334"/>
          <a:stretch>
            <a:fillRect/>
          </a:stretch>
        </p:blipFill>
        <p:spPr>
          <a:xfrm>
            <a:off x="552237" y="2971635"/>
            <a:ext cx="3892763" cy="714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BB652-67F9-B59D-C249-282B9EAC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872305"/>
            <a:ext cx="3783627" cy="36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13438-61F4-66B6-7B6B-22994B2E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2" y="846248"/>
            <a:ext cx="5781761" cy="3856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7544-F10F-08C9-0C09-96917826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38A8-595B-E776-F468-138BAE1F2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44153-B533-6F8B-3540-A74EA7678662}"/>
              </a:ext>
            </a:extLst>
          </p:cNvPr>
          <p:cNvSpPr/>
          <p:nvPr/>
        </p:nvSpPr>
        <p:spPr>
          <a:xfrm>
            <a:off x="821547" y="872305"/>
            <a:ext cx="1003413" cy="2363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24060-5CC8-6770-07CE-09CC74A01C09}"/>
              </a:ext>
            </a:extLst>
          </p:cNvPr>
          <p:cNvSpPr/>
          <p:nvPr/>
        </p:nvSpPr>
        <p:spPr>
          <a:xfrm>
            <a:off x="469352" y="2020266"/>
            <a:ext cx="5627182" cy="9354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0C670-DF1D-0FEC-663B-973EB6D02DE6}"/>
              </a:ext>
            </a:extLst>
          </p:cNvPr>
          <p:cNvSpPr/>
          <p:nvPr/>
        </p:nvSpPr>
        <p:spPr>
          <a:xfrm>
            <a:off x="2664020" y="3970186"/>
            <a:ext cx="2662492" cy="224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73944-8015-ACFA-ADEC-09362AAC2E83}"/>
              </a:ext>
            </a:extLst>
          </p:cNvPr>
          <p:cNvSpPr/>
          <p:nvPr/>
        </p:nvSpPr>
        <p:spPr>
          <a:xfrm>
            <a:off x="481491" y="3124334"/>
            <a:ext cx="5701670" cy="7735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E24537-4589-BF49-2955-41125BA3BF3D}"/>
              </a:ext>
            </a:extLst>
          </p:cNvPr>
          <p:cNvSpPr/>
          <p:nvPr/>
        </p:nvSpPr>
        <p:spPr>
          <a:xfrm>
            <a:off x="2699028" y="1068578"/>
            <a:ext cx="1607207" cy="3174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D6941-6859-0B84-79D3-FFC480ED9B51}"/>
              </a:ext>
            </a:extLst>
          </p:cNvPr>
          <p:cNvSpPr txBox="1"/>
          <p:nvPr/>
        </p:nvSpPr>
        <p:spPr>
          <a:xfrm>
            <a:off x="6261090" y="1386038"/>
            <a:ext cx="2832478" cy="197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Details, including exact test dates, locations, start times for each test taker will be emailed to you by end of day to day. </a:t>
            </a:r>
          </a:p>
        </p:txBody>
      </p:sp>
    </p:spTree>
    <p:extLst>
      <p:ext uri="{BB962C8B-B14F-4D97-AF65-F5344CB8AC3E}">
        <p14:creationId xmlns:p14="http://schemas.microsoft.com/office/powerpoint/2010/main" val="19898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9D1CD46-F776-75D5-60D1-15727D88C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68" y="1467443"/>
            <a:ext cx="5505733" cy="29020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8DD46-D1CA-AE7C-95D7-0B948E98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F59DC-A3F2-7E1E-80AE-1AA4B188B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7CF78-5C65-0548-8F1A-852179DDED5E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C1B252-A033-0E4C-A3DC-F326CA0C1744}"/>
              </a:ext>
            </a:extLst>
          </p:cNvPr>
          <p:cNvCxnSpPr>
            <a:cxnSpLocks/>
          </p:cNvCxnSpPr>
          <p:nvPr/>
        </p:nvCxnSpPr>
        <p:spPr>
          <a:xfrm flipH="1">
            <a:off x="3932215" y="2101393"/>
            <a:ext cx="1519552" cy="609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150C90-A584-BB12-293B-14943285BCB4}"/>
              </a:ext>
            </a:extLst>
          </p:cNvPr>
          <p:cNvCxnSpPr>
            <a:cxnSpLocks/>
          </p:cNvCxnSpPr>
          <p:nvPr/>
        </p:nvCxnSpPr>
        <p:spPr>
          <a:xfrm flipH="1">
            <a:off x="3480406" y="2629466"/>
            <a:ext cx="1565212" cy="590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B489A1-CD04-6EF9-7FDA-15443BF4A4C1}"/>
              </a:ext>
            </a:extLst>
          </p:cNvPr>
          <p:cNvCxnSpPr>
            <a:cxnSpLocks/>
          </p:cNvCxnSpPr>
          <p:nvPr/>
        </p:nvCxnSpPr>
        <p:spPr>
          <a:xfrm flipH="1">
            <a:off x="5037667" y="3042107"/>
            <a:ext cx="1378696" cy="592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85E34-A43E-70A3-71B2-98A7EE3F5344}"/>
              </a:ext>
            </a:extLst>
          </p:cNvPr>
          <p:cNvCxnSpPr/>
          <p:nvPr/>
        </p:nvCxnSpPr>
        <p:spPr>
          <a:xfrm>
            <a:off x="558800" y="1837264"/>
            <a:ext cx="154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E0D76B9-033C-F70A-3735-F12026F0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24" y="908890"/>
            <a:ext cx="6122333" cy="34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D4132-071A-67BD-01F0-E375F320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984144"/>
            <a:ext cx="7377464" cy="3501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6DF3E-B4FC-4567-BC79-65BF383A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INVITE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53078-C54E-420D-A082-696CB9D4A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7CF78-5C65-0548-8F1A-852179DDED5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EEF69E-4D9F-4CBF-B5B5-7908F2407E43}"/>
              </a:ext>
            </a:extLst>
          </p:cNvPr>
          <p:cNvSpPr/>
          <p:nvPr/>
        </p:nvSpPr>
        <p:spPr>
          <a:xfrm>
            <a:off x="6996382" y="782664"/>
            <a:ext cx="1177869" cy="557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C779B8-1D06-458A-A24C-780B22F9AD4A}"/>
              </a:ext>
            </a:extLst>
          </p:cNvPr>
          <p:cNvSpPr/>
          <p:nvPr/>
        </p:nvSpPr>
        <p:spPr>
          <a:xfrm>
            <a:off x="1515604" y="1699972"/>
            <a:ext cx="400372" cy="369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2D8688-5B3B-429A-BFBB-3A0C3F678369}"/>
              </a:ext>
            </a:extLst>
          </p:cNvPr>
          <p:cNvSpPr/>
          <p:nvPr/>
        </p:nvSpPr>
        <p:spPr>
          <a:xfrm>
            <a:off x="1888090" y="2830263"/>
            <a:ext cx="280673" cy="266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26764F-B887-4E62-94FC-76672167F380}"/>
              </a:ext>
            </a:extLst>
          </p:cNvPr>
          <p:cNvSpPr/>
          <p:nvPr/>
        </p:nvSpPr>
        <p:spPr>
          <a:xfrm>
            <a:off x="7786086" y="1600806"/>
            <a:ext cx="360500" cy="346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E9470D-2641-46DF-A532-780020F3829F}"/>
              </a:ext>
            </a:extLst>
          </p:cNvPr>
          <p:cNvSpPr/>
          <p:nvPr/>
        </p:nvSpPr>
        <p:spPr>
          <a:xfrm>
            <a:off x="1893094" y="3015857"/>
            <a:ext cx="282813" cy="276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203C4D-C182-4578-9685-6F6A0DBA3FCF}"/>
              </a:ext>
            </a:extLst>
          </p:cNvPr>
          <p:cNvSpPr txBox="1"/>
          <p:nvPr/>
        </p:nvSpPr>
        <p:spPr>
          <a:xfrm>
            <a:off x="7090475" y="1340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CEB7C-9004-4364-81FA-DD74E159C8E9}"/>
              </a:ext>
            </a:extLst>
          </p:cNvPr>
          <p:cNvSpPr txBox="1"/>
          <p:nvPr/>
        </p:nvSpPr>
        <p:spPr>
          <a:xfrm>
            <a:off x="5836027" y="695677"/>
            <a:ext cx="125444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remaining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61DE50-D006-4BBD-B7AA-7AE3065A3E0F}"/>
              </a:ext>
            </a:extLst>
          </p:cNvPr>
          <p:cNvSpPr txBox="1"/>
          <p:nvPr/>
        </p:nvSpPr>
        <p:spPr>
          <a:xfrm>
            <a:off x="6631957" y="1998581"/>
            <a:ext cx="2150099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box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mark a question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6BD8DD-94A9-4698-93F1-4A4469ADBA62}"/>
              </a:ext>
            </a:extLst>
          </p:cNvPr>
          <p:cNvSpPr txBox="1"/>
          <p:nvPr/>
        </p:nvSpPr>
        <p:spPr>
          <a:xfrm>
            <a:off x="509879" y="2766123"/>
            <a:ext cx="1315408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drawings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C4518-BB54-4D22-BE37-9BB12AFB7C98}"/>
              </a:ext>
            </a:extLst>
          </p:cNvPr>
          <p:cNvSpPr txBox="1"/>
          <p:nvPr/>
        </p:nvSpPr>
        <p:spPr>
          <a:xfrm>
            <a:off x="508034" y="3054825"/>
            <a:ext cx="1306443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Calculator (not trig capable)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CE2041-D1DC-48C1-AB1F-97B81C38BF90}"/>
              </a:ext>
            </a:extLst>
          </p:cNvPr>
          <p:cNvSpPr txBox="1"/>
          <p:nvPr/>
        </p:nvSpPr>
        <p:spPr>
          <a:xfrm>
            <a:off x="1989274" y="1739081"/>
            <a:ext cx="385552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Shows here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once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mark a question to go back to</a:t>
            </a:r>
          </a:p>
        </p:txBody>
      </p:sp>
    </p:spTree>
    <p:extLst>
      <p:ext uri="{BB962C8B-B14F-4D97-AF65-F5344CB8AC3E}">
        <p14:creationId xmlns:p14="http://schemas.microsoft.com/office/powerpoint/2010/main" val="30995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B73-3C24-D652-4A03-CB695E14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9124-AEFB-25DE-6BAD-059C531D8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LOGBOOKS – </a:t>
            </a:r>
            <a:r>
              <a:rPr lang="en-US" sz="1400" b="1" dirty="0">
                <a:solidFill>
                  <a:schemeClr val="bg2"/>
                </a:solidFill>
              </a:rPr>
              <a:t>send to scurek@gaccmidwest.org</a:t>
            </a:r>
          </a:p>
          <a:p>
            <a:r>
              <a:rPr lang="en-US" dirty="0"/>
              <a:t>Part 2 apprentices: your LOGBOOKS need to be complete and submitted digitally with records through at least May 31</a:t>
            </a:r>
            <a:r>
              <a:rPr lang="en-US" baseline="30000" dirty="0"/>
              <a:t>st</a:t>
            </a:r>
            <a:r>
              <a:rPr lang="en-US" dirty="0"/>
              <a:t> – preferably when you come to testing and at the latest June 30</a:t>
            </a:r>
            <a:r>
              <a:rPr lang="en-US" baseline="30000" dirty="0"/>
              <a:t>th</a:t>
            </a:r>
            <a:r>
              <a:rPr lang="en-US" dirty="0"/>
              <a:t> – we need them on record for your certifications.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CALCULATORS</a:t>
            </a:r>
          </a:p>
          <a:p>
            <a:r>
              <a:rPr lang="en-US" dirty="0"/>
              <a:t>Non-programmable</a:t>
            </a:r>
          </a:p>
          <a:p>
            <a:r>
              <a:rPr lang="en-US" dirty="0"/>
              <a:t>Non-communicable</a:t>
            </a:r>
          </a:p>
          <a:p>
            <a:r>
              <a:rPr lang="en-US" dirty="0"/>
              <a:t>Should be able to do trigonometry (sin/</a:t>
            </a:r>
            <a:r>
              <a:rPr lang="en-US" dirty="0" err="1"/>
              <a:t>cosin</a:t>
            </a:r>
            <a:r>
              <a:rPr lang="en-US" dirty="0"/>
              <a:t>/tan) 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BLUE BOOK ERROR</a:t>
            </a:r>
          </a:p>
          <a:p>
            <a:r>
              <a:rPr lang="en-US" dirty="0"/>
              <a:t>Pg 330, 332, 333 – Typo! Cutting velocity should be m/min!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33438-669E-6537-335E-3528ACDF8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A140-71CB-4757-BAC0-C2CF5ED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4" y="149599"/>
            <a:ext cx="8416931" cy="620384"/>
          </a:xfrm>
        </p:spPr>
        <p:txBody>
          <a:bodyPr/>
          <a:lstStyle/>
          <a:p>
            <a:r>
              <a:rPr lang="en-US" dirty="0"/>
              <a:t>Important Final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72B2-4DC4-424D-8298-87B97ACAD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936004D-949B-4955-AB8C-9B4983C1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252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17AEAA-B0A9-5AE4-32AC-3BEFE68B1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28767"/>
              </p:ext>
            </p:extLst>
          </p:nvPr>
        </p:nvGraphicFramePr>
        <p:xfrm>
          <a:off x="468692" y="1412105"/>
          <a:ext cx="8206614" cy="2319290"/>
        </p:xfrm>
        <a:graphic>
          <a:graphicData uri="http://schemas.openxmlformats.org/drawingml/2006/table">
            <a:tbl>
              <a:tblPr firstRow="1" firstCol="1" bandRow="1"/>
              <a:tblGrid>
                <a:gridCol w="1451757">
                  <a:extLst>
                    <a:ext uri="{9D8B030D-6E8A-4147-A177-3AD203B41FA5}">
                      <a16:colId xmlns:a16="http://schemas.microsoft.com/office/drawing/2014/main" val="791555431"/>
                    </a:ext>
                  </a:extLst>
                </a:gridCol>
                <a:gridCol w="2335962">
                  <a:extLst>
                    <a:ext uri="{9D8B030D-6E8A-4147-A177-3AD203B41FA5}">
                      <a16:colId xmlns:a16="http://schemas.microsoft.com/office/drawing/2014/main" val="3185134801"/>
                    </a:ext>
                  </a:extLst>
                </a:gridCol>
                <a:gridCol w="4418895">
                  <a:extLst>
                    <a:ext uri="{9D8B030D-6E8A-4147-A177-3AD203B41FA5}">
                      <a16:colId xmlns:a16="http://schemas.microsoft.com/office/drawing/2014/main" val="2602973235"/>
                    </a:ext>
                  </a:extLst>
                </a:gridCol>
              </a:tblGrid>
              <a:tr h="3354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Applies to all ICATT apprentices</a:t>
                      </a:r>
                    </a:p>
                  </a:txBody>
                  <a:tcPr marL="48373" marR="4837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12865"/>
                  </a:ext>
                </a:extLst>
              </a:tr>
              <a:tr h="35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73" marR="4837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WHO?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73" marR="4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Description of EVENT or Deadline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73" marR="4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42089"/>
                  </a:ext>
                </a:extLst>
              </a:tr>
              <a:tr h="437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Thursday, April 23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AMT Part 2 Apprentices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Due date– submission only 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hlinkClick r:id="rId2"/>
                        </a:rPr>
                        <a:t>scurek@gaccmidwest.org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MANDATORY!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– Phase 2 Prep-Worksheet due,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demonstrating that apprentice and trainer have read and are familiar with the “YELLOW” preparation documentation Phase 2 received April 10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NO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552761"/>
                  </a:ext>
                </a:extLst>
              </a:tr>
              <a:tr h="343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Friday, May 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latin typeface="+mj-lt"/>
                        </a:rPr>
                        <a:t>AMT 8am CST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latin typeface="+mj-lt"/>
                        </a:rPr>
                        <a:t>Mtg: Final Exam Prep TBD – Study and Q&amp;A Optional virtual event</a:t>
                      </a:r>
                      <a:endParaRPr lang="en-US" sz="1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86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5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4098" y="673892"/>
          <a:ext cx="8140064" cy="2005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270">
                <a:tc gridSpan="3"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AMT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Part 1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Written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Exam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B5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College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Apprenticeship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2F1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Location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2F1B4"/>
                    </a:solidFill>
                  </a:tcPr>
                </a:tc>
                <a:tc>
                  <a:txBody>
                    <a:bodyPr/>
                    <a:lstStyle/>
                    <a:p>
                      <a:pPr marL="9753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Written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exam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date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2F1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WCTC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/MATC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WCTC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7246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Wednesday,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Ivy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Ivy Tech (Franklin)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Harper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/Elgin/Oakton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Harper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Hennepin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Hennepin (Eden Prairie)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549002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lang="en-US" sz="1400" spc="-20" dirty="0">
                          <a:latin typeface="Arial"/>
                          <a:cs typeface="Arial"/>
                        </a:rPr>
                        <a:t>Metro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lang="en-US" sz="1400" spc="-25" dirty="0">
                          <a:latin typeface="Arial"/>
                          <a:cs typeface="Arial"/>
                        </a:rPr>
                        <a:t>Metro Fort Omaha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lang="en-US" sz="1400" spc="-20" dirty="0">
                          <a:latin typeface="Arial"/>
                          <a:cs typeface="Arial"/>
                        </a:rPr>
                        <a:t>Macomb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600"/>
                        </a:lnSpc>
                        <a:spcBef>
                          <a:spcPts val="45"/>
                        </a:spcBef>
                      </a:pPr>
                      <a:r>
                        <a:rPr lang="en-US" sz="1400" spc="-20" dirty="0">
                          <a:latin typeface="Arial"/>
                          <a:cs typeface="Arial"/>
                        </a:rPr>
                        <a:t>Macomb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771581" y="4816770"/>
            <a:ext cx="2190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lang="en-US" spc="-25" smtClean="0"/>
              <a:pPr marL="12700">
                <a:lnSpc>
                  <a:spcPct val="100000"/>
                </a:lnSpc>
              </a:pPr>
              <a:t>19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4098" y="2724150"/>
          <a:ext cx="8140064" cy="1945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554">
                <a:tc gridSpan="4"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AMT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Part 1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Practical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Exam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B5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B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391795" marR="384810" indent="188595">
                        <a:lnSpc>
                          <a:spcPts val="168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College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Apprenticeship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1B4"/>
                    </a:solidFill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Location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1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1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Practice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Day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1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Hennepin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Hennepin (Brooklyn Park)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9-10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Mon. June 8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</a:t>
                      </a:r>
                      <a:endParaRPr sz="1350" baseline="21604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26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spc="-10" dirty="0">
                          <a:latin typeface="Arial"/>
                          <a:cs typeface="Arial"/>
                        </a:rPr>
                        <a:t>Metro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spc="-10" dirty="0">
                          <a:latin typeface="Arial"/>
                          <a:cs typeface="Arial"/>
                        </a:rPr>
                        <a:t>Metropolitan (CAM)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June 11-12, 2026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Wed. June</a:t>
                      </a:r>
                      <a:r>
                        <a:rPr lang="en-US"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400" spc="-20" baseline="30000" dirty="0"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  </a:t>
                      </a:r>
                      <a:endParaRPr sz="1350" baseline="21604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3532"/>
                  </a:ext>
                </a:extLst>
              </a:tr>
              <a:tr h="122087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Macomb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Henry Ford College (main)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16-17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Mon.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350" spc="-30" baseline="21604" dirty="0">
                          <a:latin typeface="Arial"/>
                          <a:cs typeface="Arial"/>
                        </a:rPr>
                        <a:t>th</a:t>
                      </a:r>
                      <a:endParaRPr sz="1350" baseline="21604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087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Ivy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Endress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Hauser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Mon.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350" spc="-30" baseline="21604" dirty="0">
                          <a:latin typeface="Arial"/>
                          <a:cs typeface="Arial"/>
                        </a:rPr>
                        <a:t>th</a:t>
                      </a:r>
                      <a:endParaRPr sz="1350" baseline="21604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43020"/>
                  </a:ext>
                </a:extLst>
              </a:tr>
              <a:tr h="122087"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WCTC/Harper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/Elgin/MATC/Oakton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spc="-10" dirty="0">
                          <a:latin typeface="Arial"/>
                          <a:cs typeface="Arial"/>
                        </a:rPr>
                        <a:t>Franklin High School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22-23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Mon. June</a:t>
                      </a:r>
                      <a:r>
                        <a:rPr lang="en-US"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lang="en-US" sz="1400" spc="-20" baseline="30000" dirty="0"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 </a:t>
                      </a:r>
                      <a:endParaRPr sz="1350" baseline="21604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696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607" y="237012"/>
            <a:ext cx="2358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EXAM</a:t>
            </a:r>
            <a:r>
              <a:rPr sz="2700" spc="-70" dirty="0"/>
              <a:t> </a:t>
            </a:r>
            <a:r>
              <a:rPr sz="2700" spc="-25" dirty="0"/>
              <a:t>DATES: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A140-71CB-4757-BAC0-C2CF5ED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62412"/>
            <a:ext cx="8416931" cy="620384"/>
          </a:xfrm>
        </p:spPr>
        <p:txBody>
          <a:bodyPr anchor="ctr">
            <a:normAutofit/>
          </a:bodyPr>
          <a:lstStyle/>
          <a:p>
            <a:r>
              <a:rPr lang="en-US" dirty="0"/>
              <a:t>Pre- Session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72B2-4DC4-424D-8298-87B97ACAD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C7CF78-5C65-0548-8F1A-852179DDED5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C739C-F9AC-4E2E-A333-3089A788A4EB}"/>
              </a:ext>
            </a:extLst>
          </p:cNvPr>
          <p:cNvSpPr txBox="1"/>
          <p:nvPr/>
        </p:nvSpPr>
        <p:spPr>
          <a:xfrm>
            <a:off x="3663012" y="643463"/>
            <a:ext cx="5480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1. Please mute yourself when you are not speaking.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156AD-A494-4553-9C16-160F72C4A544}"/>
              </a:ext>
            </a:extLst>
          </p:cNvPr>
          <p:cNvSpPr txBox="1"/>
          <p:nvPr/>
        </p:nvSpPr>
        <p:spPr>
          <a:xfrm>
            <a:off x="2850289" y="955520"/>
            <a:ext cx="355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2. Video is welcome but optional.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51A02-13EF-4A69-A0FA-6F8CE6900073}"/>
              </a:ext>
            </a:extLst>
          </p:cNvPr>
          <p:cNvSpPr txBox="1"/>
          <p:nvPr/>
        </p:nvSpPr>
        <p:spPr>
          <a:xfrm>
            <a:off x="3521063" y="3427248"/>
            <a:ext cx="5583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4. If you have a question, raise your hand, don’t wait!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D39E9-6571-4BCA-B5C7-DF4745018E60}"/>
              </a:ext>
            </a:extLst>
          </p:cNvPr>
          <p:cNvSpPr txBox="1"/>
          <p:nvPr/>
        </p:nvSpPr>
        <p:spPr>
          <a:xfrm>
            <a:off x="284802" y="3808227"/>
            <a:ext cx="7586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5. If you understand and are able to follow along or “got it”, please choose an emoji throughout the meeting to give reaction feedback or use the chat for feedback!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6B397-FAEF-4AE1-8600-86CB93E0CF11}"/>
              </a:ext>
            </a:extLst>
          </p:cNvPr>
          <p:cNvSpPr txBox="1"/>
          <p:nvPr/>
        </p:nvSpPr>
        <p:spPr>
          <a:xfrm>
            <a:off x="361944" y="1297467"/>
            <a:ext cx="6494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3. If you have a question, you can put it in the chat, don’t wait!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76781-E93B-EF44-B976-7DB66214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63" y="1863030"/>
            <a:ext cx="2318620" cy="1549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888FC-5A56-A22A-E146-45FAB340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92" y="2929007"/>
            <a:ext cx="1542993" cy="4734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00521B-98FF-4F4F-2632-41EBC544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704" y="2933246"/>
            <a:ext cx="730839" cy="4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44B678-DEBE-2F77-ED8E-AE41BCF0A27B}"/>
              </a:ext>
            </a:extLst>
          </p:cNvPr>
          <p:cNvSpPr/>
          <p:nvPr/>
        </p:nvSpPr>
        <p:spPr>
          <a:xfrm>
            <a:off x="1299754" y="2933246"/>
            <a:ext cx="600892" cy="468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B6BAE-C11D-871D-FDB3-AA79D6E5B1F6}"/>
              </a:ext>
            </a:extLst>
          </p:cNvPr>
          <p:cNvSpPr/>
          <p:nvPr/>
        </p:nvSpPr>
        <p:spPr>
          <a:xfrm>
            <a:off x="2031900" y="2932723"/>
            <a:ext cx="672111" cy="468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FABC0-2B4A-1797-60A1-FEC91B9280C0}"/>
              </a:ext>
            </a:extLst>
          </p:cNvPr>
          <p:cNvSpPr/>
          <p:nvPr/>
        </p:nvSpPr>
        <p:spPr>
          <a:xfrm>
            <a:off x="2844692" y="2941145"/>
            <a:ext cx="597997" cy="468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24A64-D6D4-5024-2EB9-A56286A73340}"/>
              </a:ext>
            </a:extLst>
          </p:cNvPr>
          <p:cNvSpPr/>
          <p:nvPr/>
        </p:nvSpPr>
        <p:spPr>
          <a:xfrm>
            <a:off x="4346227" y="2921324"/>
            <a:ext cx="672111" cy="468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5E5CE0-8A20-DA5A-E8AC-C1642C3A3D88}"/>
              </a:ext>
            </a:extLst>
          </p:cNvPr>
          <p:cNvCxnSpPr>
            <a:cxnSpLocks/>
          </p:cNvCxnSpPr>
          <p:nvPr/>
        </p:nvCxnSpPr>
        <p:spPr>
          <a:xfrm flipH="1" flipV="1">
            <a:off x="3801291" y="2181464"/>
            <a:ext cx="544936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9068FE-7CC0-CC05-D40C-D6DE02CF2A4B}"/>
              </a:ext>
            </a:extLst>
          </p:cNvPr>
          <p:cNvCxnSpPr>
            <a:cxnSpLocks/>
          </p:cNvCxnSpPr>
          <p:nvPr/>
        </p:nvCxnSpPr>
        <p:spPr>
          <a:xfrm flipH="1" flipV="1">
            <a:off x="4057843" y="2181464"/>
            <a:ext cx="544936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84525-FC9F-147C-36D2-6F0D876050C8}"/>
              </a:ext>
            </a:extLst>
          </p:cNvPr>
          <p:cNvSpPr/>
          <p:nvPr/>
        </p:nvSpPr>
        <p:spPr>
          <a:xfrm>
            <a:off x="4114800" y="2579759"/>
            <a:ext cx="1214846" cy="319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E0F6A8-133B-958A-B1B4-C4A6BB143527}"/>
              </a:ext>
            </a:extLst>
          </p:cNvPr>
          <p:cNvCxnSpPr>
            <a:cxnSpLocks/>
          </p:cNvCxnSpPr>
          <p:nvPr/>
        </p:nvCxnSpPr>
        <p:spPr>
          <a:xfrm flipH="1" flipV="1">
            <a:off x="4357577" y="2174455"/>
            <a:ext cx="544936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513135-CAFA-D067-CD3A-A6A98259FC7D}"/>
              </a:ext>
            </a:extLst>
          </p:cNvPr>
          <p:cNvCxnSpPr>
            <a:cxnSpLocks/>
          </p:cNvCxnSpPr>
          <p:nvPr/>
        </p:nvCxnSpPr>
        <p:spPr>
          <a:xfrm flipV="1">
            <a:off x="4357577" y="2167446"/>
            <a:ext cx="299734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DDF74F-5E87-B82D-65B8-31976B8B8636}"/>
              </a:ext>
            </a:extLst>
          </p:cNvPr>
          <p:cNvCxnSpPr>
            <a:cxnSpLocks/>
          </p:cNvCxnSpPr>
          <p:nvPr/>
        </p:nvCxnSpPr>
        <p:spPr>
          <a:xfrm flipV="1">
            <a:off x="4675477" y="2181008"/>
            <a:ext cx="299734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F2C538-22D9-93E1-240D-0BC3A581DC7D}"/>
              </a:ext>
            </a:extLst>
          </p:cNvPr>
          <p:cNvCxnSpPr>
            <a:cxnSpLocks/>
          </p:cNvCxnSpPr>
          <p:nvPr/>
        </p:nvCxnSpPr>
        <p:spPr>
          <a:xfrm flipV="1">
            <a:off x="4993377" y="2194570"/>
            <a:ext cx="299734" cy="724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3" grpId="0" animBg="1"/>
      <p:bldP spid="6" grpId="0" animBg="1"/>
      <p:bldP spid="8" grpId="0" animBg="1"/>
      <p:bldP spid="14" grpId="0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65DD-9016-2D76-4B44-48DC1679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5E70-D1E9-16B7-65A9-D5CC3816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Phase 2 Prep-Questions Due April 23 (to Geneva)</a:t>
            </a:r>
          </a:p>
          <a:p>
            <a:endParaRPr lang="en-US" sz="2200" dirty="0"/>
          </a:p>
          <a:p>
            <a:r>
              <a:rPr lang="en-US" sz="2200" dirty="0"/>
              <a:t>Final Q &amp; A: May 8 (8am CT/9am ET)</a:t>
            </a:r>
          </a:p>
          <a:p>
            <a:endParaRPr lang="en-US" sz="2200" dirty="0"/>
          </a:p>
          <a:p>
            <a:r>
              <a:rPr lang="en-US" sz="2200" dirty="0"/>
              <a:t>Expect an email with individualized details of your written and practical exam by End of Day today, April 10 to your PERSONAL EMAIL</a:t>
            </a:r>
          </a:p>
          <a:p>
            <a:endParaRPr lang="en-US" sz="2200" dirty="0"/>
          </a:p>
          <a:p>
            <a:r>
              <a:rPr lang="en-US" sz="2200" dirty="0"/>
              <a:t>Review detailed agendas (by test site) under Exam Agendas 2026 on the resource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2CC2B-19FE-3266-097D-515E04CA0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0BC0-F532-4184-B53A-899FE0FF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PREP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E4BAD-1189-4999-BCD9-9E615A77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A15E6-1E76-4C3B-B1CF-15D83775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6" y="1222266"/>
            <a:ext cx="1649865" cy="2130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28B1C4-36FF-4CBA-9907-77B5932C95C4}"/>
              </a:ext>
            </a:extLst>
          </p:cNvPr>
          <p:cNvSpPr txBox="1"/>
          <p:nvPr/>
        </p:nvSpPr>
        <p:spPr>
          <a:xfrm>
            <a:off x="2024742" y="804277"/>
            <a:ext cx="7006541" cy="53553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Feeds and Speeds</a:t>
            </a:r>
          </a:p>
          <a:p>
            <a:r>
              <a:rPr lang="en-US" dirty="0"/>
              <a:t>Pay attention to your units of measurement! </a:t>
            </a:r>
          </a:p>
          <a:p>
            <a:endParaRPr lang="en-US" dirty="0"/>
          </a:p>
          <a:p>
            <a:r>
              <a:rPr lang="en-US" dirty="0"/>
              <a:t>If your </a:t>
            </a:r>
            <a:r>
              <a:rPr lang="en-US" dirty="0" err="1"/>
              <a:t>Vc</a:t>
            </a:r>
            <a:r>
              <a:rPr lang="en-US" dirty="0"/>
              <a:t> is m/min and diameter is in mm, be sure to multiply the velocity by 1000 or divide your diameter by 1000 for the units to match.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Ex:</a:t>
            </a:r>
          </a:p>
          <a:p>
            <a:r>
              <a:rPr lang="en-US" dirty="0"/>
              <a:t>n=</a:t>
            </a:r>
            <a:r>
              <a:rPr lang="en-US" dirty="0" err="1"/>
              <a:t>Vc</a:t>
            </a:r>
            <a:r>
              <a:rPr lang="en-US" dirty="0"/>
              <a:t> / (π*d) Finishing</a:t>
            </a:r>
          </a:p>
          <a:p>
            <a:r>
              <a:rPr lang="en-US" dirty="0"/>
              <a:t>n=70m/min / (π*13mm) convert 13mm to .013m</a:t>
            </a:r>
          </a:p>
          <a:p>
            <a:endParaRPr lang="en-US" dirty="0"/>
          </a:p>
          <a:p>
            <a:r>
              <a:rPr lang="en-US" dirty="0"/>
              <a:t>n=70m/min / π*.013m</a:t>
            </a:r>
          </a:p>
          <a:p>
            <a:r>
              <a:rPr lang="en-US" dirty="0"/>
              <a:t>n=70m/min/.0408m</a:t>
            </a:r>
          </a:p>
          <a:p>
            <a:r>
              <a:rPr lang="en-US" dirty="0"/>
              <a:t>n=1715min-1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E79AD-ED96-9913-2B99-C4E514CBC73C}"/>
              </a:ext>
            </a:extLst>
          </p:cNvPr>
          <p:cNvSpPr txBox="1"/>
          <p:nvPr/>
        </p:nvSpPr>
        <p:spPr>
          <a:xfrm>
            <a:off x="2024742" y="3513441"/>
            <a:ext cx="6757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Calculating MASS of a part:</a:t>
            </a:r>
          </a:p>
          <a:p>
            <a:r>
              <a:rPr lang="en-US" dirty="0"/>
              <a:t>This is an example in the Blue Book Exercises and often a question on the exam – especially Part 2</a:t>
            </a:r>
          </a:p>
        </p:txBody>
      </p:sp>
    </p:spTree>
    <p:extLst>
      <p:ext uri="{BB962C8B-B14F-4D97-AF65-F5344CB8AC3E}">
        <p14:creationId xmlns:p14="http://schemas.microsoft.com/office/powerpoint/2010/main" val="30169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5CDA-1C5E-E7BE-1B15-261E80DE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Prep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B147-77FC-4281-88FA-716F1D0C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Sw</a:t>
            </a:r>
            <a:r>
              <a:rPr lang="en-US" dirty="0"/>
              <a:t> – width across flats is in the blue book 218</a:t>
            </a:r>
          </a:p>
          <a:p>
            <a:pPr marL="0" indent="0">
              <a:buNone/>
            </a:pPr>
            <a:r>
              <a:rPr lang="en-US" dirty="0"/>
              <a:t>Calculating mass – what information to do you need? Material, material density in kg/dm3, dimensions, proper equations for volume (</a:t>
            </a:r>
            <a:r>
              <a:rPr lang="en-US" dirty="0" err="1"/>
              <a:t>lxwxh</a:t>
            </a:r>
            <a:r>
              <a:rPr lang="en-US" dirty="0"/>
              <a:t> in dm) and mass (density x volume)</a:t>
            </a:r>
          </a:p>
          <a:p>
            <a:pPr marL="0" indent="0">
              <a:buNone/>
            </a:pPr>
            <a:r>
              <a:rPr lang="en-US" dirty="0"/>
              <a:t>Explain the dimension M5 x 10/14 on drawing 5</a:t>
            </a:r>
          </a:p>
          <a:p>
            <a:pPr marL="0" indent="0">
              <a:buNone/>
            </a:pPr>
            <a:r>
              <a:rPr lang="en-US" dirty="0"/>
              <a:t>If a question on the test says to write out your step by step work plan for a part and include tooling, feeds, speeds and you write #14 “ drill 6 holes, 3 are tapped, 210 rpm for drill and hand tap” is this a complete answer? Or for #21 - “lathe, cutter bit, RPM 500, hand fed”</a:t>
            </a:r>
          </a:p>
          <a:p>
            <a:pPr marL="0" indent="0">
              <a:buNone/>
            </a:pPr>
            <a:r>
              <a:rPr lang="en-US" dirty="0"/>
              <a:t>Vs. 1. Clamp the piece in the mill vise. Front facing up.</a:t>
            </a:r>
          </a:p>
          <a:p>
            <a:pPr marL="0" indent="0">
              <a:buNone/>
            </a:pPr>
            <a:r>
              <a:rPr lang="en-US" dirty="0"/>
              <a:t>2. Zero the piece.</a:t>
            </a:r>
          </a:p>
          <a:p>
            <a:pPr marL="0" indent="0">
              <a:buNone/>
            </a:pPr>
            <a:r>
              <a:rPr lang="en-US" dirty="0"/>
              <a:t>3. Use 12mm end mill and do two passes. One for the 12mm, and one for the +.1mm. Speed 900 rpm. Feed .032mm. 2mm deep</a:t>
            </a:r>
          </a:p>
          <a:p>
            <a:pPr marL="0" indent="0">
              <a:buNone/>
            </a:pPr>
            <a:r>
              <a:rPr lang="en-US" dirty="0"/>
              <a:t>4. Use center drill at 900rpm at the three 8.5 bores and the M10 threaded bore</a:t>
            </a:r>
          </a:p>
          <a:p>
            <a:pPr marL="0" indent="0">
              <a:buNone/>
            </a:pPr>
            <a:r>
              <a:rPr lang="en-US" dirty="0"/>
              <a:t>5. Use 8.5mm drill bit at 700rpm for three 8.5mm bores and the M10 bore.</a:t>
            </a:r>
          </a:p>
          <a:p>
            <a:pPr marL="0" indent="0">
              <a:buNone/>
            </a:pPr>
            <a:r>
              <a:rPr lang="en-US" dirty="0"/>
              <a:t>6. Flip the piece so the bottom faces up.</a:t>
            </a:r>
          </a:p>
          <a:p>
            <a:pPr marL="0" indent="0">
              <a:buNone/>
            </a:pPr>
            <a:r>
              <a:rPr lang="en-US" dirty="0"/>
              <a:t>7. Use center drill at 900 rpm at the two M5 holes. </a:t>
            </a:r>
          </a:p>
          <a:p>
            <a:pPr marL="0" indent="0">
              <a:buNone/>
            </a:pPr>
            <a:r>
              <a:rPr lang="en-US" dirty="0"/>
              <a:t>8. Use 4.2mm drill bit at 950rpm at the two m5 holes. 10mm deep.</a:t>
            </a:r>
          </a:p>
          <a:p>
            <a:pPr marL="0" indent="0">
              <a:buNone/>
            </a:pPr>
            <a:r>
              <a:rPr lang="en-US" dirty="0"/>
              <a:t>9. Use M10 tap to completely thread the m10 bore via blueprint</a:t>
            </a:r>
          </a:p>
          <a:p>
            <a:pPr marL="0" indent="0">
              <a:buNone/>
            </a:pPr>
            <a:r>
              <a:rPr lang="en-US" dirty="0"/>
              <a:t>10. Use M5 tap to thread the M5 hole via blueprint.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83D1-7EC0-AC27-36B8-2EEA49CD6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E65E5-FC86-C27C-46B4-BC54680D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348"/>
          <a:stretch>
            <a:fillRect/>
          </a:stretch>
        </p:blipFill>
        <p:spPr>
          <a:xfrm>
            <a:off x="451750" y="1466193"/>
            <a:ext cx="8007762" cy="2498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1E943-8C9D-4573-8224-26C398D1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94C1-9349-46FA-81A0-6198C69A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Downloadable from the ICATT resource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C1877-08BC-490F-B738-8458516D7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7AC7BA-1CBD-AE90-7C72-2A71C27D64FB}"/>
              </a:ext>
            </a:extLst>
          </p:cNvPr>
          <p:cNvCxnSpPr>
            <a:cxnSpLocks/>
          </p:cNvCxnSpPr>
          <p:nvPr/>
        </p:nvCxnSpPr>
        <p:spPr>
          <a:xfrm flipH="1">
            <a:off x="3661460" y="1566122"/>
            <a:ext cx="990654" cy="514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C9583B-5C03-F04C-B098-7D8778FCF77E}"/>
              </a:ext>
            </a:extLst>
          </p:cNvPr>
          <p:cNvCxnSpPr>
            <a:cxnSpLocks/>
          </p:cNvCxnSpPr>
          <p:nvPr/>
        </p:nvCxnSpPr>
        <p:spPr>
          <a:xfrm flipH="1">
            <a:off x="5174273" y="1773460"/>
            <a:ext cx="1083061" cy="614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5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2655-BBDA-4AFB-8F82-09B8C968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D980-F2D6-4F3A-A114-E5C285A78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7CF78-5C65-0548-8F1A-852179DDED5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84702-10CA-4613-B0E4-85CCD0F3141D}"/>
              </a:ext>
            </a:extLst>
          </p:cNvPr>
          <p:cNvSpPr txBox="1"/>
          <p:nvPr/>
        </p:nvSpPr>
        <p:spPr>
          <a:xfrm>
            <a:off x="438150" y="1487161"/>
            <a:ext cx="81815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 IS YOUR PRACTICAL EXAM – These prints show what you will have to do on exam day.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1600" dirty="0"/>
              <a:t>Your material should be pre-fabricated, assembled, and brought to the exam according to the YELLOW Part 2 </a:t>
            </a:r>
            <a:r>
              <a:rPr lang="en-US" sz="1600" dirty="0">
                <a:highlight>
                  <a:srgbClr val="FFFF00"/>
                </a:highlight>
              </a:rPr>
              <a:t>Phase 1 </a:t>
            </a:r>
            <a:r>
              <a:rPr lang="en-US" sz="1600" dirty="0"/>
              <a:t>documentation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Use these Phase 2 drawings to determine your tooling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 circled item numbers in the Phase 2 drawings indicate the part has already been pre-fabricated and no machining will need to be done to that part on exam day.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 non-circled item numbers will be machined or modified on exam day.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Encircled </a:t>
            </a:r>
            <a:r>
              <a:rPr lang="en-US" sz="1600" i="1" dirty="0"/>
              <a:t>dimensions</a:t>
            </a:r>
            <a:r>
              <a:rPr lang="en-US" sz="1600" dirty="0"/>
              <a:t> will be inspected by the exam board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03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52872C-BC68-21A3-E8DB-24A90380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91" y="1197902"/>
            <a:ext cx="4466538" cy="3156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C5EB2-E941-4B73-B2B6-E8583193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51921"/>
            <a:ext cx="8416931" cy="620384"/>
          </a:xfrm>
        </p:spPr>
        <p:txBody>
          <a:bodyPr anchor="ctr">
            <a:normAutofit/>
          </a:bodyPr>
          <a:lstStyle/>
          <a:p>
            <a:r>
              <a:rPr lang="en-US" dirty="0"/>
              <a:t>Yellow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2CB06-D205-4F5E-BCDB-C550992A3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C7CF78-5C65-0548-8F1A-852179DDED5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1F984-6119-196D-B58A-3C9372E73ECE}"/>
              </a:ext>
            </a:extLst>
          </p:cNvPr>
          <p:cNvSpPr txBox="1"/>
          <p:nvPr/>
        </p:nvSpPr>
        <p:spPr>
          <a:xfrm>
            <a:off x="361944" y="702063"/>
            <a:ext cx="82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1 – pre-exam assembly			VS.   		Phase 2 – final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44075-753B-0FC0-8696-1BD6962C476E}"/>
              </a:ext>
            </a:extLst>
          </p:cNvPr>
          <p:cNvSpPr txBox="1"/>
          <p:nvPr/>
        </p:nvSpPr>
        <p:spPr>
          <a:xfrm>
            <a:off x="4123806" y="226683"/>
            <a:ext cx="502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can/should you assemble PRE-exam?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D74C4-F482-73C5-6B5F-FE753D981F04}"/>
              </a:ext>
            </a:extLst>
          </p:cNvPr>
          <p:cNvSpPr/>
          <p:nvPr/>
        </p:nvSpPr>
        <p:spPr>
          <a:xfrm>
            <a:off x="4621773" y="3365500"/>
            <a:ext cx="1061696" cy="64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A69DCC-388F-2A2A-6844-CD5E1F18E6C3}"/>
              </a:ext>
            </a:extLst>
          </p:cNvPr>
          <p:cNvSpPr/>
          <p:nvPr/>
        </p:nvSpPr>
        <p:spPr>
          <a:xfrm>
            <a:off x="4679208" y="1273803"/>
            <a:ext cx="1004261" cy="610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BA4AA-05C3-CA69-63F3-A2CCB829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8" y="1273803"/>
            <a:ext cx="4331681" cy="307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3F8BD-548A-2922-4B09-1E08BF515A15}"/>
              </a:ext>
            </a:extLst>
          </p:cNvPr>
          <p:cNvSpPr/>
          <p:nvPr/>
        </p:nvSpPr>
        <p:spPr>
          <a:xfrm>
            <a:off x="7886700" y="1396992"/>
            <a:ext cx="643467" cy="486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6DBC5-D120-59CA-DE9F-5010FBB11F8F}"/>
              </a:ext>
            </a:extLst>
          </p:cNvPr>
          <p:cNvSpPr/>
          <p:nvPr/>
        </p:nvSpPr>
        <p:spPr>
          <a:xfrm>
            <a:off x="0" y="781050"/>
            <a:ext cx="4563491" cy="3660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E4966-A5F9-B225-D259-AA97F6C9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27878"/>
            <a:ext cx="4597400" cy="329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9AE00-BA0C-4786-B292-0EDED4CC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51921"/>
            <a:ext cx="8416931" cy="620384"/>
          </a:xfrm>
        </p:spPr>
        <p:txBody>
          <a:bodyPr anchor="ctr">
            <a:normAutofit/>
          </a:bodyPr>
          <a:lstStyle/>
          <a:p>
            <a:r>
              <a:rPr lang="en-US" dirty="0"/>
              <a:t>Yellow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6378F-64E4-4846-9925-18CF0A803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C7CF78-5C65-0548-8F1A-852179DDED5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45840-A824-4EC4-866C-5792FEA6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68"/>
          <a:stretch>
            <a:fillRect/>
          </a:stretch>
        </p:blipFill>
        <p:spPr>
          <a:xfrm>
            <a:off x="5619750" y="2120212"/>
            <a:ext cx="3393206" cy="699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34343F-B1B4-28FD-C6A9-4147EA549116}"/>
              </a:ext>
            </a:extLst>
          </p:cNvPr>
          <p:cNvSpPr/>
          <p:nvPr/>
        </p:nvSpPr>
        <p:spPr>
          <a:xfrm>
            <a:off x="857250" y="1127878"/>
            <a:ext cx="2444750" cy="32917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E8C22-CEC2-E07A-92ED-EA758DCC62B9}"/>
              </a:ext>
            </a:extLst>
          </p:cNvPr>
          <p:cNvCxnSpPr>
            <a:cxnSpLocks/>
          </p:cNvCxnSpPr>
          <p:nvPr/>
        </p:nvCxnSpPr>
        <p:spPr>
          <a:xfrm>
            <a:off x="293322" y="852487"/>
            <a:ext cx="563928" cy="379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F9C00B-B65C-86D7-D403-BB16C7D9D8CB}"/>
              </a:ext>
            </a:extLst>
          </p:cNvPr>
          <p:cNvCxnSpPr>
            <a:cxnSpLocks/>
          </p:cNvCxnSpPr>
          <p:nvPr/>
        </p:nvCxnSpPr>
        <p:spPr>
          <a:xfrm flipV="1">
            <a:off x="188299" y="1329941"/>
            <a:ext cx="751501" cy="424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E6CF3-8EB5-6B84-C493-98769D7F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3A36D1-C654-6B12-DA9B-B97EFACC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27878"/>
            <a:ext cx="4597400" cy="329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B795E-5427-F49B-07C7-24B66465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51921"/>
            <a:ext cx="8416931" cy="620384"/>
          </a:xfrm>
        </p:spPr>
        <p:txBody>
          <a:bodyPr anchor="ctr">
            <a:normAutofit/>
          </a:bodyPr>
          <a:lstStyle/>
          <a:p>
            <a:r>
              <a:rPr lang="en-US" dirty="0"/>
              <a:t>Yellow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9BCAF-3E73-07B5-98FA-910ECF0ED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90" y="4767263"/>
            <a:ext cx="41159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C7CF78-5C65-0548-8F1A-852179DDED5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CED8D-6313-BC0C-BE18-A7333C0238C5}"/>
              </a:ext>
            </a:extLst>
          </p:cNvPr>
          <p:cNvSpPr/>
          <p:nvPr/>
        </p:nvSpPr>
        <p:spPr>
          <a:xfrm>
            <a:off x="3194050" y="1127878"/>
            <a:ext cx="2260600" cy="32917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B694D-A977-5371-7F50-FB1794FF7AAA}"/>
              </a:ext>
            </a:extLst>
          </p:cNvPr>
          <p:cNvCxnSpPr>
            <a:cxnSpLocks/>
          </p:cNvCxnSpPr>
          <p:nvPr/>
        </p:nvCxnSpPr>
        <p:spPr>
          <a:xfrm>
            <a:off x="2630122" y="852487"/>
            <a:ext cx="671878" cy="379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7D5071-EC8F-AC75-76DA-D9909CD11E64}"/>
              </a:ext>
            </a:extLst>
          </p:cNvPr>
          <p:cNvCxnSpPr>
            <a:cxnSpLocks/>
          </p:cNvCxnSpPr>
          <p:nvPr/>
        </p:nvCxnSpPr>
        <p:spPr>
          <a:xfrm flipH="1">
            <a:off x="3538050" y="723901"/>
            <a:ext cx="367200" cy="507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9E9965-EAE8-7D1C-E356-B9DF8F282622}"/>
              </a:ext>
            </a:extLst>
          </p:cNvPr>
          <p:cNvSpPr txBox="1"/>
          <p:nvPr/>
        </p:nvSpPr>
        <p:spPr>
          <a:xfrm>
            <a:off x="5816600" y="1765300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numbers that are not</a:t>
            </a:r>
          </a:p>
          <a:p>
            <a:r>
              <a:rPr lang="en-US" dirty="0"/>
              <a:t>circled will be completed on</a:t>
            </a:r>
          </a:p>
          <a:p>
            <a:r>
              <a:rPr lang="en-US" dirty="0"/>
              <a:t>Exam 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94195-2EF2-F835-78E6-C9B0E743B6CE}"/>
              </a:ext>
            </a:extLst>
          </p:cNvPr>
          <p:cNvSpPr txBox="1"/>
          <p:nvPr/>
        </p:nvSpPr>
        <p:spPr>
          <a:xfrm>
            <a:off x="5816599" y="3182924"/>
            <a:ext cx="3121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Why are the </a:t>
            </a:r>
            <a:r>
              <a:rPr lang="en-US" sz="1700" i="1" dirty="0"/>
              <a:t>dimensions 11 and 3</a:t>
            </a:r>
            <a:r>
              <a:rPr lang="en-US" sz="1700" dirty="0"/>
              <a:t> encircled?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5891E4-C8B7-1A97-4C0D-DC878D91ECC2}"/>
              </a:ext>
            </a:extLst>
          </p:cNvPr>
          <p:cNvCxnSpPr>
            <a:cxnSpLocks/>
          </p:cNvCxnSpPr>
          <p:nvPr/>
        </p:nvCxnSpPr>
        <p:spPr>
          <a:xfrm>
            <a:off x="2960322" y="1493837"/>
            <a:ext cx="671878" cy="379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ABFDD1-48ED-54B7-8683-AA9D79A8298A}"/>
              </a:ext>
            </a:extLst>
          </p:cNvPr>
          <p:cNvCxnSpPr>
            <a:cxnSpLocks/>
          </p:cNvCxnSpPr>
          <p:nvPr/>
        </p:nvCxnSpPr>
        <p:spPr>
          <a:xfrm flipH="1">
            <a:off x="4359825" y="1619250"/>
            <a:ext cx="367200" cy="507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ICATT">
      <a:dk1>
        <a:sysClr val="windowText" lastClr="000000"/>
      </a:dk1>
      <a:lt1>
        <a:sysClr val="window" lastClr="FFFFFF"/>
      </a:lt1>
      <a:dk2>
        <a:srgbClr val="6A737B"/>
      </a:dk2>
      <a:lt2>
        <a:srgbClr val="385988"/>
      </a:lt2>
      <a:accent1>
        <a:srgbClr val="708CB1"/>
      </a:accent1>
      <a:accent2>
        <a:srgbClr val="B0B7C0"/>
      </a:accent2>
      <a:accent3>
        <a:srgbClr val="D7E2F1"/>
      </a:accent3>
      <a:accent4>
        <a:srgbClr val="8064A2"/>
      </a:accent4>
      <a:accent5>
        <a:srgbClr val="4BACC6"/>
      </a:accent5>
      <a:accent6>
        <a:srgbClr val="F79646"/>
      </a:accent6>
      <a:hlink>
        <a:srgbClr val="385988"/>
      </a:hlink>
      <a:folHlink>
        <a:srgbClr val="B0B7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eakout Best Practices" id="{481712D4-B24D-4AE4-9D27-3177309EA318}" vid="{8C4C3805-E095-4B39-9E8F-57CAFC89B9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ec08ca-2942-4187-ae86-e83ae87f34d0" xsi:nil="true"/>
    <lcf76f155ced4ddcb4097134ff3c332f xmlns="5fb46519-08e9-49ee-bfae-5a5dcd99d98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B0D40D65B3949A81AF3432BA1188D" ma:contentTypeVersion="21" ma:contentTypeDescription="Create a new document." ma:contentTypeScope="" ma:versionID="a5f939b88070672c5002794304244b45">
  <xsd:schema xmlns:xsd="http://www.w3.org/2001/XMLSchema" xmlns:xs="http://www.w3.org/2001/XMLSchema" xmlns:p="http://schemas.microsoft.com/office/2006/metadata/properties" xmlns:ns1="http://schemas.microsoft.com/sharepoint/v3" xmlns:ns2="5fb46519-08e9-49ee-bfae-5a5dcd99d986" xmlns:ns3="96ec08ca-2942-4187-ae86-e83ae87f34d0" targetNamespace="http://schemas.microsoft.com/office/2006/metadata/properties" ma:root="true" ma:fieldsID="3db0edf0285f889684c958ac7c549caa" ns1:_="" ns2:_="" ns3:_="">
    <xsd:import namespace="http://schemas.microsoft.com/sharepoint/v3"/>
    <xsd:import namespace="5fb46519-08e9-49ee-bfae-5a5dcd99d986"/>
    <xsd:import namespace="96ec08ca-2942-4187-ae86-e83ae87f3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46519-08e9-49ee-bfae-5a5dcd99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3872fad-48bc-4b82-9f52-bbb74bfc0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c08ca-2942-4187-ae86-e83ae87f34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65911-f77e-45b4-8f68-2c390b0565dd}" ma:internalName="TaxCatchAll" ma:showField="CatchAllData" ma:web="96ec08ca-2942-4187-ae86-e83ae87f3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38A09-953E-42A0-8B9F-88680D13B037}">
  <ds:schemaRefs>
    <ds:schemaRef ds:uri="5fb46519-08e9-49ee-bfae-5a5dcd99d986"/>
    <ds:schemaRef ds:uri="96ec08ca-2942-4187-ae86-e83ae87f34d0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CCD118-DDEC-4848-8915-C0E6D12D1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b46519-08e9-49ee-bfae-5a5dcd99d986"/>
    <ds:schemaRef ds:uri="96ec08ca-2942-4187-ae86-e83ae87f34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F2291-A5D9-4E14-88DC-4E42903A37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efaccd4-d68c-4f7a-9953-4256d1cd719f}" enabled="0" method="" siteId="{1efaccd4-d68c-4f7a-9953-4256d1cd719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BLUE BOOK house keeping slide</Template>
  <TotalTime>1236</TotalTime>
  <Words>1464</Words>
  <Application>Microsoft Office PowerPoint</Application>
  <PresentationFormat>On-screen Show (16:9)</PresentationFormat>
  <Paragraphs>211</Paragraphs>
  <Slides>20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Pre- Session reminders</vt:lpstr>
      <vt:lpstr>YELLOW PREP Questions</vt:lpstr>
      <vt:lpstr>YELLOW Prep Questions</vt:lpstr>
      <vt:lpstr>YELLOW PHASE 2</vt:lpstr>
      <vt:lpstr>Yellow phase 2</vt:lpstr>
      <vt:lpstr>Yellow PHASE 2</vt:lpstr>
      <vt:lpstr>Yellow phase 2</vt:lpstr>
      <vt:lpstr>Yellow phase 2</vt:lpstr>
      <vt:lpstr>YELLOW Prep-Questions</vt:lpstr>
      <vt:lpstr>Reminder - EXAM Expectations</vt:lpstr>
      <vt:lpstr>EXAM DATES and Expectations</vt:lpstr>
      <vt:lpstr>EXAM DATES and Expectations</vt:lpstr>
      <vt:lpstr>EXAM EMAIL</vt:lpstr>
      <vt:lpstr>Reminders</vt:lpstr>
      <vt:lpstr>TEST INVITE</vt:lpstr>
      <vt:lpstr>REMINDERS</vt:lpstr>
      <vt:lpstr>Important Final Dates</vt:lpstr>
      <vt:lpstr>EXAM DATES:</vt:lpstr>
      <vt:lpstr>FINAL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Geneva Scurek</dc:creator>
  <cp:lastModifiedBy>Geneva Scurek</cp:lastModifiedBy>
  <cp:revision>6</cp:revision>
  <cp:lastPrinted>2026-04-10T13:43:01Z</cp:lastPrinted>
  <dcterms:created xsi:type="dcterms:W3CDTF">2021-03-12T18:42:06Z</dcterms:created>
  <dcterms:modified xsi:type="dcterms:W3CDTF">2026-04-10T13:47:32Z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0x0101007D9B0D40D65B3949A81AF3432BA1188D</vt:lpwstr>
  </property>
  <property fmtid="{D5CDD505-2E9C-101B-9397-08002B2CF9AE}" pid="3" name="MediaServiceImageTags">
    <vt:lpwstr/>
  </property>
</Properties>
</file>