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handoutMasterIdLst>
    <p:handoutMasterId r:id="rId23"/>
  </p:handoutMasterIdLst>
  <p:sldIdLst>
    <p:sldId id="256" r:id="rId5"/>
    <p:sldId id="288" r:id="rId6"/>
    <p:sldId id="325" r:id="rId7"/>
    <p:sldId id="291" r:id="rId8"/>
    <p:sldId id="323" r:id="rId9"/>
    <p:sldId id="310" r:id="rId10"/>
    <p:sldId id="312" r:id="rId11"/>
    <p:sldId id="309" r:id="rId12"/>
    <p:sldId id="313" r:id="rId13"/>
    <p:sldId id="308" r:id="rId14"/>
    <p:sldId id="326" r:id="rId15"/>
    <p:sldId id="307" r:id="rId16"/>
    <p:sldId id="292" r:id="rId17"/>
    <p:sldId id="300" r:id="rId18"/>
    <p:sldId id="297" r:id="rId19"/>
    <p:sldId id="296" r:id="rId20"/>
    <p:sldId id="298"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love@vablawfirm.com" initials="w" lastIdx="3" clrIdx="0"/>
  <p:cmAuthor id="2" name="Wendy Love" initials="WL" lastIdx="1" clrIdx="1"/>
  <p:cmAuthor id="3" name="Jason Abrahams" initials="JA" lastIdx="25" clrIdx="2"/>
  <p:cmAuthor id="4" name="Root3 Growth Marketing" initials="" lastIdx="0" clrIdx="3"/>
  <p:cmAuthor id="5" name="Jessica Kacmar" initials="JK" lastIdx="2" clrIdx="4"/>
  <p:cmAuthor id="6" name="Root3 Marketing" initials="RM" lastIdx="18"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E5A"/>
    <a:srgbClr val="ED93A2"/>
    <a:srgbClr val="0D5182"/>
    <a:srgbClr val="50565C"/>
    <a:srgbClr val="D7E2F1"/>
    <a:srgbClr val="385988"/>
    <a:srgbClr val="B0B7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A13E71-9EE5-4EFE-9B43-71F7BE7C00C8}" v="309" dt="2026-05-08T02:23:06.9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2144" autoAdjust="0"/>
  </p:normalViewPr>
  <p:slideViewPr>
    <p:cSldViewPr snapToGrid="0" snapToObjects="1">
      <p:cViewPr>
        <p:scale>
          <a:sx n="100" d="100"/>
          <a:sy n="100" d="100"/>
        </p:scale>
        <p:origin x="76" y="-260"/>
      </p:cViewPr>
      <p:guideLst>
        <p:guide orient="horz" pos="1620"/>
        <p:guide pos="2880"/>
      </p:guideLst>
    </p:cSldViewPr>
  </p:slideViewPr>
  <p:notesTextViewPr>
    <p:cViewPr>
      <p:scale>
        <a:sx n="3" d="2"/>
        <a:sy n="3" d="2"/>
      </p:scale>
      <p:origin x="0" y="0"/>
    </p:cViewPr>
  </p:notesTextViewPr>
  <p:notesViewPr>
    <p:cSldViewPr snapToGrid="0" snapToObjects="1">
      <p:cViewPr varScale="1">
        <p:scale>
          <a:sx n="39" d="100"/>
          <a:sy n="39" d="100"/>
        </p:scale>
        <p:origin x="2338" y="4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eva Scurek" userId="090511d0-70f7-4002-8b86-b05df7e02ce3" providerId="ADAL" clId="{6E55C27A-A7D6-411F-B8BC-D8ECCB812121}"/>
    <pc:docChg chg="undo custSel addSld delSld modSld">
      <pc:chgData name="Geneva Scurek" userId="090511d0-70f7-4002-8b86-b05df7e02ce3" providerId="ADAL" clId="{6E55C27A-A7D6-411F-B8BC-D8ECCB812121}" dt="2026-05-08T02:23:14.887" v="609"/>
      <pc:docMkLst>
        <pc:docMk/>
      </pc:docMkLst>
      <pc:sldChg chg="delSp modSp mod">
        <pc:chgData name="Geneva Scurek" userId="090511d0-70f7-4002-8b86-b05df7e02ce3" providerId="ADAL" clId="{6E55C27A-A7D6-411F-B8BC-D8ECCB812121}" dt="2026-05-08T02:14:38.981" v="592" actId="478"/>
        <pc:sldMkLst>
          <pc:docMk/>
          <pc:sldMk cId="3172762096" sldId="256"/>
        </pc:sldMkLst>
        <pc:spChg chg="mod">
          <ac:chgData name="Geneva Scurek" userId="090511d0-70f7-4002-8b86-b05df7e02ce3" providerId="ADAL" clId="{6E55C27A-A7D6-411F-B8BC-D8ECCB812121}" dt="2026-05-08T02:14:36.928" v="591" actId="20577"/>
          <ac:spMkLst>
            <pc:docMk/>
            <pc:sldMk cId="3172762096" sldId="256"/>
            <ac:spMk id="2" creationId="{00000000-0000-0000-0000-000000000000}"/>
          </ac:spMkLst>
        </pc:spChg>
        <pc:picChg chg="del">
          <ac:chgData name="Geneva Scurek" userId="090511d0-70f7-4002-8b86-b05df7e02ce3" providerId="ADAL" clId="{6E55C27A-A7D6-411F-B8BC-D8ECCB812121}" dt="2026-05-08T02:14:38.981" v="592" actId="478"/>
          <ac:picMkLst>
            <pc:docMk/>
            <pc:sldMk cId="3172762096" sldId="256"/>
            <ac:picMk id="3" creationId="{D74A3176-DF33-47C8-913D-165DC8CD7A7B}"/>
          </ac:picMkLst>
        </pc:picChg>
      </pc:sldChg>
      <pc:sldChg chg="del">
        <pc:chgData name="Geneva Scurek" userId="090511d0-70f7-4002-8b86-b05df7e02ce3" providerId="ADAL" clId="{6E55C27A-A7D6-411F-B8BC-D8ECCB812121}" dt="2026-05-08T01:42:38.977" v="249" actId="47"/>
        <pc:sldMkLst>
          <pc:docMk/>
          <pc:sldMk cId="3166024127" sldId="283"/>
        </pc:sldMkLst>
      </pc:sldChg>
      <pc:sldChg chg="del">
        <pc:chgData name="Geneva Scurek" userId="090511d0-70f7-4002-8b86-b05df7e02ce3" providerId="ADAL" clId="{6E55C27A-A7D6-411F-B8BC-D8ECCB812121}" dt="2026-05-08T02:14:45.734" v="593" actId="2696"/>
        <pc:sldMkLst>
          <pc:docMk/>
          <pc:sldMk cId="3818531082" sldId="287"/>
        </pc:sldMkLst>
      </pc:sldChg>
      <pc:sldChg chg="modSp mod">
        <pc:chgData name="Geneva Scurek" userId="090511d0-70f7-4002-8b86-b05df7e02ce3" providerId="ADAL" clId="{6E55C27A-A7D6-411F-B8BC-D8ECCB812121}" dt="2026-05-08T01:24:52.753" v="10" actId="20577"/>
        <pc:sldMkLst>
          <pc:docMk/>
          <pc:sldMk cId="1474769283" sldId="288"/>
        </pc:sldMkLst>
        <pc:spChg chg="mod">
          <ac:chgData name="Geneva Scurek" userId="090511d0-70f7-4002-8b86-b05df7e02ce3" providerId="ADAL" clId="{6E55C27A-A7D6-411F-B8BC-D8ECCB812121}" dt="2026-05-08T01:24:52.753" v="10" actId="20577"/>
          <ac:spMkLst>
            <pc:docMk/>
            <pc:sldMk cId="1474769283" sldId="288"/>
            <ac:spMk id="3" creationId="{FEB69DB6-6043-419D-839F-73D5529107BE}"/>
          </ac:spMkLst>
        </pc:spChg>
      </pc:sldChg>
      <pc:sldChg chg="addSp delSp modSp mod delAnim modAnim">
        <pc:chgData name="Geneva Scurek" userId="090511d0-70f7-4002-8b86-b05df7e02ce3" providerId="ADAL" clId="{6E55C27A-A7D6-411F-B8BC-D8ECCB812121}" dt="2026-05-08T01:27:21.149" v="27" actId="27636"/>
        <pc:sldMkLst>
          <pc:docMk/>
          <pc:sldMk cId="741981582" sldId="291"/>
        </pc:sldMkLst>
        <pc:spChg chg="mod">
          <ac:chgData name="Geneva Scurek" userId="090511d0-70f7-4002-8b86-b05df7e02ce3" providerId="ADAL" clId="{6E55C27A-A7D6-411F-B8BC-D8ECCB812121}" dt="2026-05-08T01:27:21.149" v="27" actId="27636"/>
          <ac:spMkLst>
            <pc:docMk/>
            <pc:sldMk cId="741981582" sldId="291"/>
            <ac:spMk id="3" creationId="{3EF3C0FC-7493-80F0-1E42-F19991B0FD09}"/>
          </ac:spMkLst>
        </pc:spChg>
        <pc:picChg chg="del">
          <ac:chgData name="Geneva Scurek" userId="090511d0-70f7-4002-8b86-b05df7e02ce3" providerId="ADAL" clId="{6E55C27A-A7D6-411F-B8BC-D8ECCB812121}" dt="2026-05-08T01:27:01.158" v="13" actId="478"/>
          <ac:picMkLst>
            <pc:docMk/>
            <pc:sldMk cId="741981582" sldId="291"/>
            <ac:picMk id="6" creationId="{1A4A2B02-A0D7-4441-F3AC-3DDC50E22762}"/>
          </ac:picMkLst>
        </pc:picChg>
        <pc:picChg chg="add mod">
          <ac:chgData name="Geneva Scurek" userId="090511d0-70f7-4002-8b86-b05df7e02ce3" providerId="ADAL" clId="{6E55C27A-A7D6-411F-B8BC-D8ECCB812121}" dt="2026-05-08T01:27:06.752" v="15" actId="1076"/>
          <ac:picMkLst>
            <pc:docMk/>
            <pc:sldMk cId="741981582" sldId="291"/>
            <ac:picMk id="7" creationId="{027C6116-B745-1638-1CF3-6C33BDF21E67}"/>
          </ac:picMkLst>
        </pc:picChg>
        <pc:picChg chg="del">
          <ac:chgData name="Geneva Scurek" userId="090511d0-70f7-4002-8b86-b05df7e02ce3" providerId="ADAL" clId="{6E55C27A-A7D6-411F-B8BC-D8ECCB812121}" dt="2026-05-08T01:26:58.122" v="11" actId="478"/>
          <ac:picMkLst>
            <pc:docMk/>
            <pc:sldMk cId="741981582" sldId="291"/>
            <ac:picMk id="8" creationId="{71BAC70A-F3A7-A03A-9475-B2DE50762629}"/>
          </ac:picMkLst>
        </pc:picChg>
      </pc:sldChg>
      <pc:sldChg chg="addSp delSp modSp mod delAnim">
        <pc:chgData name="Geneva Scurek" userId="090511d0-70f7-4002-8b86-b05df7e02ce3" providerId="ADAL" clId="{6E55C27A-A7D6-411F-B8BC-D8ECCB812121}" dt="2026-05-08T02:10:57.492" v="466" actId="6549"/>
        <pc:sldMkLst>
          <pc:docMk/>
          <pc:sldMk cId="3962481111" sldId="292"/>
        </pc:sldMkLst>
        <pc:spChg chg="mod">
          <ac:chgData name="Geneva Scurek" userId="090511d0-70f7-4002-8b86-b05df7e02ce3" providerId="ADAL" clId="{6E55C27A-A7D6-411F-B8BC-D8ECCB812121}" dt="2026-05-08T02:10:57.492" v="466" actId="6549"/>
          <ac:spMkLst>
            <pc:docMk/>
            <pc:sldMk cId="3962481111" sldId="292"/>
            <ac:spMk id="3" creationId="{63C50913-3CA9-6E04-B710-BAA4104CE58D}"/>
          </ac:spMkLst>
        </pc:spChg>
        <pc:picChg chg="add mod">
          <ac:chgData name="Geneva Scurek" userId="090511d0-70f7-4002-8b86-b05df7e02ce3" providerId="ADAL" clId="{6E55C27A-A7D6-411F-B8BC-D8ECCB812121}" dt="2026-05-08T02:10:45.755" v="432" actId="1076"/>
          <ac:picMkLst>
            <pc:docMk/>
            <pc:sldMk cId="3962481111" sldId="292"/>
            <ac:picMk id="5" creationId="{004B0AC6-9353-D71F-2CFA-153B2FA87D0B}"/>
          </ac:picMkLst>
        </pc:picChg>
        <pc:picChg chg="del">
          <ac:chgData name="Geneva Scurek" userId="090511d0-70f7-4002-8b86-b05df7e02ce3" providerId="ADAL" clId="{6E55C27A-A7D6-411F-B8BC-D8ECCB812121}" dt="2026-05-08T02:10:38.355" v="430" actId="478"/>
          <ac:picMkLst>
            <pc:docMk/>
            <pc:sldMk cId="3962481111" sldId="292"/>
            <ac:picMk id="6" creationId="{52ECD01E-EE46-1D10-0DB5-F561A9941EDF}"/>
          </ac:picMkLst>
        </pc:picChg>
        <pc:picChg chg="del">
          <ac:chgData name="Geneva Scurek" userId="090511d0-70f7-4002-8b86-b05df7e02ce3" providerId="ADAL" clId="{6E55C27A-A7D6-411F-B8BC-D8ECCB812121}" dt="2026-05-08T02:10:35.470" v="428" actId="478"/>
          <ac:picMkLst>
            <pc:docMk/>
            <pc:sldMk cId="3962481111" sldId="292"/>
            <ac:picMk id="8" creationId="{EF5952BF-B0B9-BEEC-6C37-5007070E4A64}"/>
          </ac:picMkLst>
        </pc:picChg>
      </pc:sldChg>
      <pc:sldChg chg="addSp modSp mod modAnim">
        <pc:chgData name="Geneva Scurek" userId="090511d0-70f7-4002-8b86-b05df7e02ce3" providerId="ADAL" clId="{6E55C27A-A7D6-411F-B8BC-D8ECCB812121}" dt="2026-05-08T01:46:39.850" v="326" actId="6549"/>
        <pc:sldMkLst>
          <pc:docMk/>
          <pc:sldMk cId="781926334" sldId="296"/>
        </pc:sldMkLst>
        <pc:spChg chg="mod">
          <ac:chgData name="Geneva Scurek" userId="090511d0-70f7-4002-8b86-b05df7e02ce3" providerId="ADAL" clId="{6E55C27A-A7D6-411F-B8BC-D8ECCB812121}" dt="2026-05-08T01:46:39.850" v="326" actId="6549"/>
          <ac:spMkLst>
            <pc:docMk/>
            <pc:sldMk cId="781926334" sldId="296"/>
            <ac:spMk id="3" creationId="{FEB69DB6-6043-419D-839F-73D5529107BE}"/>
          </ac:spMkLst>
        </pc:spChg>
        <pc:picChg chg="add mod">
          <ac:chgData name="Geneva Scurek" userId="090511d0-70f7-4002-8b86-b05df7e02ce3" providerId="ADAL" clId="{6E55C27A-A7D6-411F-B8BC-D8ECCB812121}" dt="2026-05-08T01:41:38.461" v="131" actId="1076"/>
          <ac:picMkLst>
            <pc:docMk/>
            <pc:sldMk cId="781926334" sldId="296"/>
            <ac:picMk id="6" creationId="{AB5FEC80-2D9E-E953-DB1E-920A64C15D23}"/>
          </ac:picMkLst>
        </pc:picChg>
      </pc:sldChg>
      <pc:sldChg chg="delSp modSp mod">
        <pc:chgData name="Geneva Scurek" userId="090511d0-70f7-4002-8b86-b05df7e02ce3" providerId="ADAL" clId="{6E55C27A-A7D6-411F-B8BC-D8ECCB812121}" dt="2026-05-08T02:12:02.295" v="585" actId="1076"/>
        <pc:sldMkLst>
          <pc:docMk/>
          <pc:sldMk cId="4206876123" sldId="297"/>
        </pc:sldMkLst>
        <pc:spChg chg="mod">
          <ac:chgData name="Geneva Scurek" userId="090511d0-70f7-4002-8b86-b05df7e02ce3" providerId="ADAL" clId="{6E55C27A-A7D6-411F-B8BC-D8ECCB812121}" dt="2026-05-08T02:12:02.295" v="585" actId="1076"/>
          <ac:spMkLst>
            <pc:docMk/>
            <pc:sldMk cId="4206876123" sldId="297"/>
            <ac:spMk id="3" creationId="{28AA9124-AEFB-25DE-6BAD-059C531D835A}"/>
          </ac:spMkLst>
        </pc:spChg>
        <pc:picChg chg="del mod">
          <ac:chgData name="Geneva Scurek" userId="090511d0-70f7-4002-8b86-b05df7e02ce3" providerId="ADAL" clId="{6E55C27A-A7D6-411F-B8BC-D8ECCB812121}" dt="2026-05-08T01:39:29.562" v="123" actId="478"/>
          <ac:picMkLst>
            <pc:docMk/>
            <pc:sldMk cId="4206876123" sldId="297"/>
            <ac:picMk id="5" creationId="{180F3DBD-72F5-C4C8-7997-5EF1ED4EC159}"/>
          </ac:picMkLst>
        </pc:picChg>
      </pc:sldChg>
      <pc:sldChg chg="addSp delSp modSp mod addAnim delAnim modAnim">
        <pc:chgData name="Geneva Scurek" userId="090511d0-70f7-4002-8b86-b05df7e02ce3" providerId="ADAL" clId="{6E55C27A-A7D6-411F-B8BC-D8ECCB812121}" dt="2026-05-08T01:46:09.341" v="300" actId="1076"/>
        <pc:sldMkLst>
          <pc:docMk/>
          <pc:sldMk cId="1000827025" sldId="298"/>
        </pc:sldMkLst>
        <pc:graphicFrameChg chg="add mod modGraphic">
          <ac:chgData name="Geneva Scurek" userId="090511d0-70f7-4002-8b86-b05df7e02ce3" providerId="ADAL" clId="{6E55C27A-A7D6-411F-B8BC-D8ECCB812121}" dt="2026-05-08T01:46:09.341" v="300" actId="1076"/>
          <ac:graphicFrameMkLst>
            <pc:docMk/>
            <pc:sldMk cId="1000827025" sldId="298"/>
            <ac:graphicFrameMk id="2" creationId="{CC1F0325-CBEB-1799-5A27-6AE30E126F86}"/>
          </ac:graphicFrameMkLst>
        </pc:graphicFrameChg>
        <pc:graphicFrameChg chg="mod modGraphic">
          <ac:chgData name="Geneva Scurek" userId="090511d0-70f7-4002-8b86-b05df7e02ce3" providerId="ADAL" clId="{6E55C27A-A7D6-411F-B8BC-D8ECCB812121}" dt="2026-05-08T01:45:50.280" v="297" actId="1076"/>
          <ac:graphicFrameMkLst>
            <pc:docMk/>
            <pc:sldMk cId="1000827025" sldId="298"/>
            <ac:graphicFrameMk id="3" creationId="{5F4F87D8-FEF9-C29E-838B-BDC092938276}"/>
          </ac:graphicFrameMkLst>
        </pc:graphicFrameChg>
        <pc:graphicFrameChg chg="add del">
          <ac:chgData name="Geneva Scurek" userId="090511d0-70f7-4002-8b86-b05df7e02ce3" providerId="ADAL" clId="{6E55C27A-A7D6-411F-B8BC-D8ECCB812121}" dt="2026-05-08T01:43:05.187" v="252" actId="478"/>
          <ac:graphicFrameMkLst>
            <pc:docMk/>
            <pc:sldMk cId="1000827025" sldId="298"/>
            <ac:graphicFrameMk id="7" creationId="{AFD5F4CA-9249-5690-3DFE-8B90B5AEBD2D}"/>
          </ac:graphicFrameMkLst>
        </pc:graphicFrameChg>
      </pc:sldChg>
      <pc:sldChg chg="addSp delSp mod">
        <pc:chgData name="Geneva Scurek" userId="090511d0-70f7-4002-8b86-b05df7e02ce3" providerId="ADAL" clId="{6E55C27A-A7D6-411F-B8BC-D8ECCB812121}" dt="2026-05-08T02:07:26.888" v="417" actId="478"/>
        <pc:sldMkLst>
          <pc:docMk/>
          <pc:sldMk cId="1728678869" sldId="300"/>
        </pc:sldMkLst>
        <pc:picChg chg="add del">
          <ac:chgData name="Geneva Scurek" userId="090511d0-70f7-4002-8b86-b05df7e02ce3" providerId="ADAL" clId="{6E55C27A-A7D6-411F-B8BC-D8ECCB812121}" dt="2026-05-08T02:07:26.888" v="417" actId="478"/>
          <ac:picMkLst>
            <pc:docMk/>
            <pc:sldMk cId="1728678869" sldId="300"/>
            <ac:picMk id="6" creationId="{621F6DBD-FF50-BEDF-4E2D-B9D1B125B42C}"/>
          </ac:picMkLst>
        </pc:picChg>
      </pc:sldChg>
      <pc:sldChg chg="modSp mod">
        <pc:chgData name="Geneva Scurek" userId="090511d0-70f7-4002-8b86-b05df7e02ce3" providerId="ADAL" clId="{6E55C27A-A7D6-411F-B8BC-D8ECCB812121}" dt="2026-05-08T02:09:24.342" v="427" actId="14100"/>
        <pc:sldMkLst>
          <pc:docMk/>
          <pc:sldMk cId="2873068999" sldId="307"/>
        </pc:sldMkLst>
        <pc:spChg chg="mod">
          <ac:chgData name="Geneva Scurek" userId="090511d0-70f7-4002-8b86-b05df7e02ce3" providerId="ADAL" clId="{6E55C27A-A7D6-411F-B8BC-D8ECCB812121}" dt="2026-05-08T01:54:53.825" v="404" actId="20577"/>
          <ac:spMkLst>
            <pc:docMk/>
            <pc:sldMk cId="2873068999" sldId="307"/>
            <ac:spMk id="2" creationId="{7723FB73-3C24-D652-4A03-CB695E140EEA}"/>
          </ac:spMkLst>
        </pc:spChg>
        <pc:spChg chg="mod">
          <ac:chgData name="Geneva Scurek" userId="090511d0-70f7-4002-8b86-b05df7e02ce3" providerId="ADAL" clId="{6E55C27A-A7D6-411F-B8BC-D8ECCB812121}" dt="2026-05-08T01:53:52.205" v="329" actId="20577"/>
          <ac:spMkLst>
            <pc:docMk/>
            <pc:sldMk cId="2873068999" sldId="307"/>
            <ac:spMk id="9" creationId="{CC87FB94-CBE6-4CA9-47AB-1DAC78ED682A}"/>
          </ac:spMkLst>
        </pc:spChg>
        <pc:picChg chg="mod">
          <ac:chgData name="Geneva Scurek" userId="090511d0-70f7-4002-8b86-b05df7e02ce3" providerId="ADAL" clId="{6E55C27A-A7D6-411F-B8BC-D8ECCB812121}" dt="2026-05-08T02:09:24.342" v="427" actId="14100"/>
          <ac:picMkLst>
            <pc:docMk/>
            <pc:sldMk cId="2873068999" sldId="307"/>
            <ac:picMk id="21" creationId="{464F2858-9E10-87B1-52CB-0101F096E618}"/>
          </ac:picMkLst>
        </pc:picChg>
      </pc:sldChg>
      <pc:sldChg chg="addSp delSp modSp mod addAnim delAnim modAnim">
        <pc:chgData name="Geneva Scurek" userId="090511d0-70f7-4002-8b86-b05df7e02ce3" providerId="ADAL" clId="{6E55C27A-A7D6-411F-B8BC-D8ECCB812121}" dt="2026-05-08T02:23:14.887" v="609"/>
        <pc:sldMkLst>
          <pc:docMk/>
          <pc:sldMk cId="4009790878" sldId="308"/>
        </pc:sldMkLst>
        <pc:spChg chg="add del mod">
          <ac:chgData name="Geneva Scurek" userId="090511d0-70f7-4002-8b86-b05df7e02ce3" providerId="ADAL" clId="{6E55C27A-A7D6-411F-B8BC-D8ECCB812121}" dt="2026-05-08T02:22:44.937" v="603" actId="22"/>
          <ac:spMkLst>
            <pc:docMk/>
            <pc:sldMk cId="4009790878" sldId="308"/>
            <ac:spMk id="11" creationId="{BE60B4E8-065F-E777-AC41-68E8C307562B}"/>
          </ac:spMkLst>
        </pc:spChg>
        <pc:picChg chg="add mod">
          <ac:chgData name="Geneva Scurek" userId="090511d0-70f7-4002-8b86-b05df7e02ce3" providerId="ADAL" clId="{6E55C27A-A7D6-411F-B8BC-D8ECCB812121}" dt="2026-05-08T02:21:36.226" v="601" actId="1076"/>
          <ac:picMkLst>
            <pc:docMk/>
            <pc:sldMk cId="4009790878" sldId="308"/>
            <ac:picMk id="5" creationId="{9CB3AABE-36FB-7ED0-36BB-3F37C2A94D85}"/>
          </ac:picMkLst>
        </pc:picChg>
        <pc:picChg chg="del">
          <ac:chgData name="Geneva Scurek" userId="090511d0-70f7-4002-8b86-b05df7e02ce3" providerId="ADAL" clId="{6E55C27A-A7D6-411F-B8BC-D8ECCB812121}" dt="2026-05-08T02:21:39.187" v="602" actId="478"/>
          <ac:picMkLst>
            <pc:docMk/>
            <pc:sldMk cId="4009790878" sldId="308"/>
            <ac:picMk id="6" creationId="{A813DAE1-3FD0-2FC6-4CDF-4CC45635D7E4}"/>
          </ac:picMkLst>
        </pc:picChg>
        <pc:picChg chg="del">
          <ac:chgData name="Geneva Scurek" userId="090511d0-70f7-4002-8b86-b05df7e02ce3" providerId="ADAL" clId="{6E55C27A-A7D6-411F-B8BC-D8ECCB812121}" dt="2026-05-08T02:21:22.694" v="596" actId="478"/>
          <ac:picMkLst>
            <pc:docMk/>
            <pc:sldMk cId="4009790878" sldId="308"/>
            <ac:picMk id="8" creationId="{FB17F7DA-D27D-BDFC-1944-78B803925EFF}"/>
          </ac:picMkLst>
        </pc:picChg>
        <pc:picChg chg="add mod ord">
          <ac:chgData name="Geneva Scurek" userId="090511d0-70f7-4002-8b86-b05df7e02ce3" providerId="ADAL" clId="{6E55C27A-A7D6-411F-B8BC-D8ECCB812121}" dt="2026-05-08T02:23:00.753" v="607" actId="167"/>
          <ac:picMkLst>
            <pc:docMk/>
            <pc:sldMk cId="4009790878" sldId="308"/>
            <ac:picMk id="13" creationId="{1E71A7DD-CEC0-87CC-CC79-ABDFA6530C70}"/>
          </ac:picMkLst>
        </pc:picChg>
      </pc:sldChg>
      <pc:sldChg chg="addSp delSp modSp mod delAnim">
        <pc:chgData name="Geneva Scurek" userId="090511d0-70f7-4002-8b86-b05df7e02ce3" providerId="ADAL" clId="{6E55C27A-A7D6-411F-B8BC-D8ECCB812121}" dt="2026-05-08T01:32:23.982" v="52" actId="1037"/>
        <pc:sldMkLst>
          <pc:docMk/>
          <pc:sldMk cId="1131698335" sldId="309"/>
        </pc:sldMkLst>
        <pc:grpChg chg="del">
          <ac:chgData name="Geneva Scurek" userId="090511d0-70f7-4002-8b86-b05df7e02ce3" providerId="ADAL" clId="{6E55C27A-A7D6-411F-B8BC-D8ECCB812121}" dt="2026-05-08T01:31:38.713" v="40" actId="478"/>
          <ac:grpSpMkLst>
            <pc:docMk/>
            <pc:sldMk cId="1131698335" sldId="309"/>
            <ac:grpSpMk id="15" creationId="{082E1F71-F088-7E79-EC33-B88B7612DD90}"/>
          </ac:grpSpMkLst>
        </pc:grpChg>
        <pc:picChg chg="add mod ord">
          <ac:chgData name="Geneva Scurek" userId="090511d0-70f7-4002-8b86-b05df7e02ce3" providerId="ADAL" clId="{6E55C27A-A7D6-411F-B8BC-D8ECCB812121}" dt="2026-05-08T01:32:08.083" v="42" actId="1076"/>
          <ac:picMkLst>
            <pc:docMk/>
            <pc:sldMk cId="1131698335" sldId="309"/>
            <ac:picMk id="6" creationId="{A9823F20-336F-DF29-B2B2-632C22544924}"/>
          </ac:picMkLst>
        </pc:picChg>
        <pc:picChg chg="del">
          <ac:chgData name="Geneva Scurek" userId="090511d0-70f7-4002-8b86-b05df7e02ce3" providerId="ADAL" clId="{6E55C27A-A7D6-411F-B8BC-D8ECCB812121}" dt="2026-05-08T01:31:20.278" v="35" actId="478"/>
          <ac:picMkLst>
            <pc:docMk/>
            <pc:sldMk cId="1131698335" sldId="309"/>
            <ac:picMk id="18" creationId="{647D902C-7AB8-CB44-A6A8-FE4A7DEA881C}"/>
          </ac:picMkLst>
        </pc:picChg>
        <pc:inkChg chg="mod">
          <ac:chgData name="Geneva Scurek" userId="090511d0-70f7-4002-8b86-b05df7e02ce3" providerId="ADAL" clId="{6E55C27A-A7D6-411F-B8BC-D8ECCB812121}" dt="2026-05-08T01:32:23.982" v="52" actId="1037"/>
          <ac:inkMkLst>
            <pc:docMk/>
            <pc:sldMk cId="1131698335" sldId="309"/>
            <ac:inkMk id="16" creationId="{40E1E62F-894D-9C06-F7C1-382F5E837CF4}"/>
          </ac:inkMkLst>
        </pc:inkChg>
      </pc:sldChg>
      <pc:sldChg chg="addSp delSp mod">
        <pc:chgData name="Geneva Scurek" userId="090511d0-70f7-4002-8b86-b05df7e02ce3" providerId="ADAL" clId="{6E55C27A-A7D6-411F-B8BC-D8ECCB812121}" dt="2026-05-08T01:32:55.194" v="54" actId="478"/>
        <pc:sldMkLst>
          <pc:docMk/>
          <pc:sldMk cId="1973646133" sldId="310"/>
        </pc:sldMkLst>
        <pc:picChg chg="add del">
          <ac:chgData name="Geneva Scurek" userId="090511d0-70f7-4002-8b86-b05df7e02ce3" providerId="ADAL" clId="{6E55C27A-A7D6-411F-B8BC-D8ECCB812121}" dt="2026-05-08T01:32:55.194" v="54" actId="478"/>
          <ac:picMkLst>
            <pc:docMk/>
            <pc:sldMk cId="1973646133" sldId="310"/>
            <ac:picMk id="6" creationId="{C58CF509-BB17-F2F6-CDDE-F6A682CB19A7}"/>
          </ac:picMkLst>
        </pc:picChg>
      </pc:sldChg>
      <pc:sldChg chg="addSp delSp modSp mod">
        <pc:chgData name="Geneva Scurek" userId="090511d0-70f7-4002-8b86-b05df7e02ce3" providerId="ADAL" clId="{6E55C27A-A7D6-411F-B8BC-D8ECCB812121}" dt="2026-05-08T01:38:08.439" v="120" actId="1038"/>
        <pc:sldMkLst>
          <pc:docMk/>
          <pc:sldMk cId="1617102869" sldId="313"/>
        </pc:sldMkLst>
        <pc:picChg chg="add mod ord">
          <ac:chgData name="Geneva Scurek" userId="090511d0-70f7-4002-8b86-b05df7e02ce3" providerId="ADAL" clId="{6E55C27A-A7D6-411F-B8BC-D8ECCB812121}" dt="2026-05-08T01:38:02.437" v="86" actId="1076"/>
          <ac:picMkLst>
            <pc:docMk/>
            <pc:sldMk cId="1617102869" sldId="313"/>
            <ac:picMk id="5" creationId="{D82F2F6F-B4DA-0470-A5C6-92FB92960687}"/>
          </ac:picMkLst>
        </pc:picChg>
        <pc:picChg chg="del">
          <ac:chgData name="Geneva Scurek" userId="090511d0-70f7-4002-8b86-b05df7e02ce3" providerId="ADAL" clId="{6E55C27A-A7D6-411F-B8BC-D8ECCB812121}" dt="2026-05-08T01:35:06.708" v="55" actId="478"/>
          <ac:picMkLst>
            <pc:docMk/>
            <pc:sldMk cId="1617102869" sldId="313"/>
            <ac:picMk id="10" creationId="{DDDCCFF2-631D-367C-D521-6912EBBE2134}"/>
          </ac:picMkLst>
        </pc:picChg>
        <pc:inkChg chg="mod">
          <ac:chgData name="Geneva Scurek" userId="090511d0-70f7-4002-8b86-b05df7e02ce3" providerId="ADAL" clId="{6E55C27A-A7D6-411F-B8BC-D8ECCB812121}" dt="2026-05-08T01:38:08.439" v="120" actId="1038"/>
          <ac:inkMkLst>
            <pc:docMk/>
            <pc:sldMk cId="1617102869" sldId="313"/>
            <ac:inkMk id="11" creationId="{6CC8CF72-4C4D-A1B4-88BB-04C1D4D8F5EA}"/>
          </ac:inkMkLst>
        </pc:inkChg>
        <pc:inkChg chg="del mod">
          <ac:chgData name="Geneva Scurek" userId="090511d0-70f7-4002-8b86-b05df7e02ce3" providerId="ADAL" clId="{6E55C27A-A7D6-411F-B8BC-D8ECCB812121}" dt="2026-05-08T01:37:50.039" v="83" actId="478"/>
          <ac:inkMkLst>
            <pc:docMk/>
            <pc:sldMk cId="1617102869" sldId="313"/>
            <ac:inkMk id="13" creationId="{E6524F8B-6969-6E88-A13A-F4489A2C7995}"/>
          </ac:inkMkLst>
        </pc:inkChg>
      </pc:sldChg>
      <pc:sldChg chg="del">
        <pc:chgData name="Geneva Scurek" userId="090511d0-70f7-4002-8b86-b05df7e02ce3" providerId="ADAL" clId="{6E55C27A-A7D6-411F-B8BC-D8ECCB812121}" dt="2026-05-08T01:38:26.414" v="121" actId="47"/>
        <pc:sldMkLst>
          <pc:docMk/>
          <pc:sldMk cId="3185895244" sldId="315"/>
        </pc:sldMkLst>
      </pc:sldChg>
      <pc:sldChg chg="del">
        <pc:chgData name="Geneva Scurek" userId="090511d0-70f7-4002-8b86-b05df7e02ce3" providerId="ADAL" clId="{6E55C27A-A7D6-411F-B8BC-D8ECCB812121}" dt="2026-05-08T01:38:26.414" v="121" actId="47"/>
        <pc:sldMkLst>
          <pc:docMk/>
          <pc:sldMk cId="4288322539" sldId="316"/>
        </pc:sldMkLst>
      </pc:sldChg>
      <pc:sldChg chg="del">
        <pc:chgData name="Geneva Scurek" userId="090511d0-70f7-4002-8b86-b05df7e02ce3" providerId="ADAL" clId="{6E55C27A-A7D6-411F-B8BC-D8ECCB812121}" dt="2026-05-08T01:38:26.414" v="121" actId="47"/>
        <pc:sldMkLst>
          <pc:docMk/>
          <pc:sldMk cId="2160664349" sldId="317"/>
        </pc:sldMkLst>
      </pc:sldChg>
      <pc:sldChg chg="del">
        <pc:chgData name="Geneva Scurek" userId="090511d0-70f7-4002-8b86-b05df7e02ce3" providerId="ADAL" clId="{6E55C27A-A7D6-411F-B8BC-D8ECCB812121}" dt="2026-05-08T01:38:26.414" v="121" actId="47"/>
        <pc:sldMkLst>
          <pc:docMk/>
          <pc:sldMk cId="3487839359" sldId="320"/>
        </pc:sldMkLst>
      </pc:sldChg>
      <pc:sldChg chg="del">
        <pc:chgData name="Geneva Scurek" userId="090511d0-70f7-4002-8b86-b05df7e02ce3" providerId="ADAL" clId="{6E55C27A-A7D6-411F-B8BC-D8ECCB812121}" dt="2026-05-08T01:38:26.414" v="121" actId="47"/>
        <pc:sldMkLst>
          <pc:docMk/>
          <pc:sldMk cId="3382129676" sldId="321"/>
        </pc:sldMkLst>
      </pc:sldChg>
      <pc:sldChg chg="del">
        <pc:chgData name="Geneva Scurek" userId="090511d0-70f7-4002-8b86-b05df7e02ce3" providerId="ADAL" clId="{6E55C27A-A7D6-411F-B8BC-D8ECCB812121}" dt="2026-05-08T01:38:26.414" v="121" actId="47"/>
        <pc:sldMkLst>
          <pc:docMk/>
          <pc:sldMk cId="3700430695" sldId="322"/>
        </pc:sldMkLst>
      </pc:sldChg>
      <pc:sldChg chg="addSp delSp modSp mod">
        <pc:chgData name="Geneva Scurek" userId="090511d0-70f7-4002-8b86-b05df7e02ce3" providerId="ADAL" clId="{6E55C27A-A7D6-411F-B8BC-D8ECCB812121}" dt="2026-05-08T02:14:58.689" v="595" actId="1076"/>
        <pc:sldMkLst>
          <pc:docMk/>
          <pc:sldMk cId="1297928635" sldId="323"/>
        </pc:sldMkLst>
        <pc:spChg chg="add mod">
          <ac:chgData name="Geneva Scurek" userId="090511d0-70f7-4002-8b86-b05df7e02ce3" providerId="ADAL" clId="{6E55C27A-A7D6-411F-B8BC-D8ECCB812121}" dt="2026-05-08T01:28:49.207" v="28" actId="478"/>
          <ac:spMkLst>
            <pc:docMk/>
            <pc:sldMk cId="1297928635" sldId="323"/>
            <ac:spMk id="4" creationId="{D8A638A8-1543-62B9-2578-F78D69A74F3D}"/>
          </ac:spMkLst>
        </pc:spChg>
        <pc:picChg chg="del">
          <ac:chgData name="Geneva Scurek" userId="090511d0-70f7-4002-8b86-b05df7e02ce3" providerId="ADAL" clId="{6E55C27A-A7D6-411F-B8BC-D8ECCB812121}" dt="2026-05-08T01:28:49.207" v="28" actId="478"/>
          <ac:picMkLst>
            <pc:docMk/>
            <pc:sldMk cId="1297928635" sldId="323"/>
            <ac:picMk id="7" creationId="{52AC5AA7-6E9B-FAC5-F996-CD588C8FF3A3}"/>
          </ac:picMkLst>
        </pc:picChg>
        <pc:picChg chg="add mod">
          <ac:chgData name="Geneva Scurek" userId="090511d0-70f7-4002-8b86-b05df7e02ce3" providerId="ADAL" clId="{6E55C27A-A7D6-411F-B8BC-D8ECCB812121}" dt="2026-05-08T02:14:58.689" v="595" actId="1076"/>
          <ac:picMkLst>
            <pc:docMk/>
            <pc:sldMk cId="1297928635" sldId="323"/>
            <ac:picMk id="8" creationId="{8A91206F-C863-CEDF-5BAF-755B151D6D07}"/>
          </ac:picMkLst>
        </pc:picChg>
        <pc:picChg chg="del">
          <ac:chgData name="Geneva Scurek" userId="090511d0-70f7-4002-8b86-b05df7e02ce3" providerId="ADAL" clId="{6E55C27A-A7D6-411F-B8BC-D8ECCB812121}" dt="2026-05-08T01:29:22.342" v="32" actId="478"/>
          <ac:picMkLst>
            <pc:docMk/>
            <pc:sldMk cId="1297928635" sldId="323"/>
            <ac:picMk id="9" creationId="{5B250659-872F-7EE3-3E89-0DBB6708BF05}"/>
          </ac:picMkLst>
        </pc:picChg>
        <pc:picChg chg="add mod">
          <ac:chgData name="Geneva Scurek" userId="090511d0-70f7-4002-8b86-b05df7e02ce3" providerId="ADAL" clId="{6E55C27A-A7D6-411F-B8BC-D8ECCB812121}" dt="2026-05-08T01:29:26.778" v="34" actId="1076"/>
          <ac:picMkLst>
            <pc:docMk/>
            <pc:sldMk cId="1297928635" sldId="323"/>
            <ac:picMk id="12" creationId="{CCDB19D0-FD9E-C2EA-F9CD-B45552E0E942}"/>
          </ac:picMkLst>
        </pc:picChg>
      </pc:sldChg>
      <pc:sldChg chg="del">
        <pc:chgData name="Geneva Scurek" userId="090511d0-70f7-4002-8b86-b05df7e02ce3" providerId="ADAL" clId="{6E55C27A-A7D6-411F-B8BC-D8ECCB812121}" dt="2026-05-08T01:38:26.414" v="121" actId="47"/>
        <pc:sldMkLst>
          <pc:docMk/>
          <pc:sldMk cId="4008522079" sldId="324"/>
        </pc:sldMkLst>
      </pc:sldChg>
      <pc:sldChg chg="addSp delSp modSp mod">
        <pc:chgData name="Geneva Scurek" userId="090511d0-70f7-4002-8b86-b05df7e02ce3" providerId="ADAL" clId="{6E55C27A-A7D6-411F-B8BC-D8ECCB812121}" dt="2026-05-08T02:08:15.993" v="426" actId="14100"/>
        <pc:sldMkLst>
          <pc:docMk/>
          <pc:sldMk cId="2800821731" sldId="325"/>
        </pc:sldMkLst>
        <pc:spChg chg="del">
          <ac:chgData name="Geneva Scurek" userId="090511d0-70f7-4002-8b86-b05df7e02ce3" providerId="ADAL" clId="{6E55C27A-A7D6-411F-B8BC-D8ECCB812121}" dt="2026-05-08T01:57:11.896" v="414" actId="478"/>
          <ac:spMkLst>
            <pc:docMk/>
            <pc:sldMk cId="2800821731" sldId="325"/>
            <ac:spMk id="4" creationId="{ABD64F7F-9E2F-13CE-F74F-D2500D6E2764}"/>
          </ac:spMkLst>
        </pc:spChg>
        <pc:spChg chg="add del mod">
          <ac:chgData name="Geneva Scurek" userId="090511d0-70f7-4002-8b86-b05df7e02ce3" providerId="ADAL" clId="{6E55C27A-A7D6-411F-B8BC-D8ECCB812121}" dt="2026-05-08T01:56:58.200" v="410" actId="478"/>
          <ac:spMkLst>
            <pc:docMk/>
            <pc:sldMk cId="2800821731" sldId="325"/>
            <ac:spMk id="6" creationId="{B0F4C78F-B62B-C327-8A13-C9BC42B3E95F}"/>
          </ac:spMkLst>
        </pc:spChg>
        <pc:spChg chg="add del mod">
          <ac:chgData name="Geneva Scurek" userId="090511d0-70f7-4002-8b86-b05df7e02ce3" providerId="ADAL" clId="{6E55C27A-A7D6-411F-B8BC-D8ECCB812121}" dt="2026-05-08T01:57:14.138" v="415" actId="478"/>
          <ac:spMkLst>
            <pc:docMk/>
            <pc:sldMk cId="2800821731" sldId="325"/>
            <ac:spMk id="14" creationId="{0A64BC75-BF58-D752-DFA7-0C32DAD6D405}"/>
          </ac:spMkLst>
        </pc:spChg>
        <pc:picChg chg="del">
          <ac:chgData name="Geneva Scurek" userId="090511d0-70f7-4002-8b86-b05df7e02ce3" providerId="ADAL" clId="{6E55C27A-A7D6-411F-B8BC-D8ECCB812121}" dt="2026-05-08T01:56:32.928" v="405" actId="478"/>
          <ac:picMkLst>
            <pc:docMk/>
            <pc:sldMk cId="2800821731" sldId="325"/>
            <ac:picMk id="7" creationId="{D2B3CD2A-9B32-AA84-8971-AFFDFDC1D830}"/>
          </ac:picMkLst>
        </pc:picChg>
        <pc:picChg chg="add del mod ord">
          <ac:chgData name="Geneva Scurek" userId="090511d0-70f7-4002-8b86-b05df7e02ce3" providerId="ADAL" clId="{6E55C27A-A7D6-411F-B8BC-D8ECCB812121}" dt="2026-05-08T02:07:34.500" v="418" actId="478"/>
          <ac:picMkLst>
            <pc:docMk/>
            <pc:sldMk cId="2800821731" sldId="325"/>
            <ac:picMk id="12" creationId="{B99700D0-89B4-DA35-D771-5CFDC507E0CB}"/>
          </ac:picMkLst>
        </pc:picChg>
        <pc:picChg chg="add mod ord">
          <ac:chgData name="Geneva Scurek" userId="090511d0-70f7-4002-8b86-b05df7e02ce3" providerId="ADAL" clId="{6E55C27A-A7D6-411F-B8BC-D8ECCB812121}" dt="2026-05-08T02:07:48.814" v="422" actId="167"/>
          <ac:picMkLst>
            <pc:docMk/>
            <pc:sldMk cId="2800821731" sldId="325"/>
            <ac:picMk id="16" creationId="{6C9FF0EB-BC8E-8B6C-78FF-2D56E75FFA32}"/>
          </ac:picMkLst>
        </pc:picChg>
        <pc:inkChg chg="mod">
          <ac:chgData name="Geneva Scurek" userId="090511d0-70f7-4002-8b86-b05df7e02ce3" providerId="ADAL" clId="{6E55C27A-A7D6-411F-B8BC-D8ECCB812121}" dt="2026-05-08T02:07:53.910" v="423" actId="1076"/>
          <ac:inkMkLst>
            <pc:docMk/>
            <pc:sldMk cId="2800821731" sldId="325"/>
            <ac:inkMk id="8" creationId="{F1D3A438-93CB-A439-F767-6FFF975E19B3}"/>
          </ac:inkMkLst>
        </pc:inkChg>
        <pc:inkChg chg="del">
          <ac:chgData name="Geneva Scurek" userId="090511d0-70f7-4002-8b86-b05df7e02ce3" providerId="ADAL" clId="{6E55C27A-A7D6-411F-B8BC-D8ECCB812121}" dt="2026-05-08T01:57:08.467" v="413" actId="478"/>
          <ac:inkMkLst>
            <pc:docMk/>
            <pc:sldMk cId="2800821731" sldId="325"/>
            <ac:inkMk id="9" creationId="{DDD09C72-0A0C-8C7E-0F6C-4E3E943B5061}"/>
          </ac:inkMkLst>
        </pc:inkChg>
        <pc:inkChg chg="add mod">
          <ac:chgData name="Geneva Scurek" userId="090511d0-70f7-4002-8b86-b05df7e02ce3" providerId="ADAL" clId="{6E55C27A-A7D6-411F-B8BC-D8ECCB812121}" dt="2026-05-08T02:08:15.993" v="426" actId="14100"/>
          <ac:inkMkLst>
            <pc:docMk/>
            <pc:sldMk cId="2800821731" sldId="325"/>
            <ac:inkMk id="17" creationId="{9C4C1C01-758C-150A-E1CF-B6D76F0A5E0E}"/>
          </ac:inkMkLst>
        </pc:inkChg>
      </pc:sldChg>
      <pc:sldChg chg="addSp modSp new mod">
        <pc:chgData name="Geneva Scurek" userId="090511d0-70f7-4002-8b86-b05df7e02ce3" providerId="ADAL" clId="{6E55C27A-A7D6-411F-B8BC-D8ECCB812121}" dt="2026-05-08T01:54:34.164" v="399" actId="1076"/>
        <pc:sldMkLst>
          <pc:docMk/>
          <pc:sldMk cId="2131785104" sldId="326"/>
        </pc:sldMkLst>
        <pc:spChg chg="mod">
          <ac:chgData name="Geneva Scurek" userId="090511d0-70f7-4002-8b86-b05df7e02ce3" providerId="ADAL" clId="{6E55C27A-A7D6-411F-B8BC-D8ECCB812121}" dt="2026-05-08T01:54:08.230" v="359" actId="20577"/>
          <ac:spMkLst>
            <pc:docMk/>
            <pc:sldMk cId="2131785104" sldId="326"/>
            <ac:spMk id="2" creationId="{3078E0A1-15FE-25DF-FA50-CC2E957F01D7}"/>
          </ac:spMkLst>
        </pc:spChg>
        <pc:spChg chg="mod">
          <ac:chgData name="Geneva Scurek" userId="090511d0-70f7-4002-8b86-b05df7e02ce3" providerId="ADAL" clId="{6E55C27A-A7D6-411F-B8BC-D8ECCB812121}" dt="2026-05-08T01:54:19.502" v="394" actId="20577"/>
          <ac:spMkLst>
            <pc:docMk/>
            <pc:sldMk cId="2131785104" sldId="326"/>
            <ac:spMk id="3" creationId="{D016A63C-85E1-9D94-5ACD-F0DB6C49E8E5}"/>
          </ac:spMkLst>
        </pc:spChg>
        <pc:picChg chg="add mod">
          <ac:chgData name="Geneva Scurek" userId="090511d0-70f7-4002-8b86-b05df7e02ce3" providerId="ADAL" clId="{6E55C27A-A7D6-411F-B8BC-D8ECCB812121}" dt="2026-05-08T01:54:34.164" v="399" actId="1076"/>
          <ac:picMkLst>
            <pc:docMk/>
            <pc:sldMk cId="2131785104" sldId="326"/>
            <ac:picMk id="6" creationId="{38D0317C-1946-E1FC-353A-EC9B2105649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4C3284-7DD6-AB45-9249-7B078D5186AE}" type="datetimeFigureOut">
              <a:rPr lang="en-US" smtClean="0"/>
              <a:t>5/7/2026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BD766C-8CC8-574D-B24E-04CE64D60B85}" type="slidenum">
              <a:rPr lang="en-US" smtClean="0"/>
              <a:t>‹#›</a:t>
            </a:fld>
            <a:endParaRPr lang="en-US"/>
          </a:p>
        </p:txBody>
      </p:sp>
    </p:spTree>
    <p:extLst>
      <p:ext uri="{BB962C8B-B14F-4D97-AF65-F5344CB8AC3E}">
        <p14:creationId xmlns:p14="http://schemas.microsoft.com/office/powerpoint/2010/main" val="1992912661"/>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20:06:47.476"/>
    </inkml:context>
    <inkml:brush xml:id="br0">
      <inkml:brushProperty name="width" value="0.035" units="cm"/>
      <inkml:brushProperty name="height" value="0.035" units="cm"/>
      <inkml:brushProperty name="color" value="#E71224"/>
    </inkml:brush>
  </inkml:definitions>
  <inkml:trace contextRef="#ctx0" brushRef="#br0">0 0 24575,'42'3'0,"-1"2"0,0 1 0,64 19 0,-15-3 0,14-4 0,1-4 0,1-4 0,113-5 0,1089-7 0,-1150-8 0,-6-1 0,-79 11 0,-13 1 0,115-14 0,-143 9 0,57 1 0,-3 0 0,-22-7 0,-45 6 0,-1 1 0,28-1 0,18 4-1365,-46 0-5461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5T18:10:53.437"/>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7T18:42:24.89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0,'8'2,"0"-1,0 1,0 1,0-1,0 2,-1-1,1 1,-1 0,0 0,7 7,46 21,-4-9,-44-17,1-1,0 0,0 0,0-2,0 1,1-2,0 0,14 1,0-2,0 2,53 13,16 2,-81-17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08T02:08:08.502"/>
    </inkml:context>
    <inkml:brush xml:id="br0">
      <inkml:brushProperty name="width" value="0.035" units="cm"/>
      <inkml:brushProperty name="height" value="0.035" units="cm"/>
      <inkml:brushProperty name="color" value="#E71224"/>
    </inkml:brush>
  </inkml:definitions>
  <inkml:trace contextRef="#ctx0" brushRef="#br0">0 0 24575,'97'7'0,"-3"4"0,0 3 0,148 44 0,-35-8 0,33-8 0,1-10 0,3-9 0,260-11 0,2507-17 0,-2648-18 0,-13-2 0,-182 25 0,-30 2 0,265-32 0,-329 21 0,130 2 0,-6 0 0,-50-16 0,-105 14 0,-1 2 0,64-2 0,41 9-1365,-106 0-5461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5T16:41:27.8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66 4285,'-2'0,"1"-1,-1 0,1 1,-1-1,1 0,0 0,-1 0,1 0,0 0,0-1,0 1,0 0,0 0,0-1,0 1,0-1,0 1,1 0,-1-1,0 0,1 1,-1-3,-10-36,-9-133,14 104,3-1,6-72,-1 21,-2-1419,11 1463,-1 3,-12-118,4-72,7 182,-4 43,0-47,-5-568,-10 556,5 70,0-45,5 36,-2 12,2 0,1 1,2-1,0 0,12-45,-6 43,0 0,-2-1,-1 0,3-47,-9 57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5T16:51:31.158"/>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0 159,'63'1,"94"14,-120-9,15 2,97 4,-58-3,-4 1,-52-9,-1-2,1-1,-1-2,52-12,-74 13,42-13,-53 16,0-1,0 1,1-1,-1 1,0-1,0 0,0 1,1-1,-1 0,0 0,0 0,0 0,0 0,0 0,-1 0,1 0,0 0,0 0,-1 0,1-1,-1 1,1 0,-1 0,1-1,-1 1,0 0,0-1,0 1,0 0,0-1,0 1,0-3,-1 3,0-1,0 0,-1 1,1-1,-1 0,1 1,-1 0,1-1,-1 1,0 0,0 0,1 0,-1 0,0 0,0 0,0 1,0-1,0 1,0-1,0 1,0 0,-4-1,-54-1,51 2,-27-2,-1-1,0-3,-46-12,-43-6,-14 1,42 4,72 12,-1 2,1 1,-1 0,0 3,-41 1,64 1,0 0,0 1,0-1,0 1,0 0,1 0,-1 1,0-1,1 1,0 0,0 0,-1 0,-2 4,6-7,-1 1,0 0,0-1,1 1,-1 0,0 0,1-1,-1 1,1 0,-1 0,1 0,-1 0,1 0,0 0,-1 0,1 0,0 0,0 0,0 0,0 0,0 0,0 0,0 0,0 0,0 0,0 0,0 0,1 0,-1 0,0 0,1 0,-1 0,1 0,-1-1,1 1,0 0,-1 0,1 0,0-1,-1 1,1 0,0-1,0 1,0 0,-1-1,1 1,0-1,0 0,0 1,0-1,0 0,0 1,0-1,0 0,0 0,0 0,1 0,64 11,28 7,-60-11,0-2,0-1,1-2,-1-1,43-4,13 0,48 3,-121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5T16:51:42.634"/>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1 100,'158'-20,"-126"20,-15-2,-1 2,1 0,0 0,-1 2,1 0,-1 1,0 1,1 0,23 10,-26-7,2-1,-1 0,1-2,0 0,0 0,0-2,20 2,122-6,-65-1,-61 4,3-1,-1 0,0-2,38-8,178-41,-178 26,-58 19,-1 1,1 0,0 1,0 0,0 1,28-2,-2 6,-1 2,47 9,-34-6,0-3,82-5,-32 0,1116 2,-1191-2,45-7,-4-1,2 3,123-5,-125 12,-50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5T16:51:56.54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99,'1'-2,"0"1,0-1,1 0,-1 1,0-1,1 1,-1 0,1-1,-1 1,1 0,0 0,-1 0,1 0,0 0,3-1,31-14,19 0,1 2,0 3,1 2,0 2,113 3,421 4,-551 2,1 3,58 12,-13-1,-48-10,-5 0,1-2,39 0,285-4,-341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7T17:44:58.4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1 252,'26'-2,"0"-1,1-1,40-13,3 1,331-54,-321 62,-1 3,105 8,-42 0,279-19,-285-2,-52 6,122-3,388 16,-402-22,12 12,22-1,-145 11,23 1,0-4,165-25,-245 24,0 1,0 1,1 1,-1 1,0 1,37 8,-22-4,150 14,76 13,-247-28,0 1,34 15,21 8,-16-17,92 10,-143-21,97 5,121-6,-81-3,-19 5,135-5,-177-6,-45 4,51-1,-64 7,0-2,0 0,0-1,0-2,0 0,-1-2,31-11,-5 0,-29 12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17:47:02.851"/>
    </inkml:context>
    <inkml:brush xml:id="br0">
      <inkml:brushProperty name="width" value="0.035" units="cm"/>
      <inkml:brushProperty name="height" value="0.035" units="cm"/>
      <inkml:brushProperty name="color" value="#E71224"/>
    </inkml:brush>
  </inkml:definitions>
  <inkml:trace contextRef="#ctx0" brushRef="#br0">557 279 24388,'0'10'0,"-1"1"0,0 0 0,0 0 0,-1 0 0,-1 0 0,1-1 0,-2 1 0,1-1 0,-1 0 0,0 0 0,-1 0 0,0 0 0,-1-1 0,0 0 0,0 0 0,-1 0 0,0-1 0,0 1 0,0-1 0,-1-1 0,-1 0 0,1 0 0,-1 0 0,0-1 0,0 0 0,0 0 0,-1-1 0,0 0 0,0-1 0,0 0 0,0-1 0,-1 1 0,1-2 0,-1 1 0,0-1 0,0-1 0,0 0 0,0 0 0,1-1 0,-1 0 0,0-1 0,0 0 0,0 0 0,0-1 0,1-1 0,-1 1 0,0-2 0,1 1 0,0-1 0,0 0 0,0-1 0,0 0 0,1-1 0,0 0 0,0 0 0,0-1 0,1 0 0,-1 0 0,2 0 0,-1-1 0,1-1 0,0 1 0,0-1 0,1 0 0,0 0 0,1 0 0,-1-1 0,2 0 0,-1 0 0,1 0 0,1 0 0,-1-1 0,2 1 0,-1-1 0,1 0 0,1 0 0,0 0 0,0 0 0,1 1 0,0-1 0,1 0 0,0 0 0,0 0 0,1 0 0,1 1 0,-1-1 0,2 0 0,-1 1 0,1 0 0,1 0 0,-1 0 0,2 0 0,-1 1 0,1 0 0,0 0 0,1 0 0,0 1 0,0-1 0,1 2 0,-1-1 0,2 1 0,-1 0 0,1 0 0,0 1 0,0 0 0,0 1 0,1-1 0,0 2 0,0-1 0,0 1 0,0 1 0,1-1 0,0 2 0,-1-1 0,1 1 0,0 1 0,0 0 0,0 0 0,0 1 0,-1 0 0,1 1 0,0 0 0,0 0 0,0 1 0,0 1 0,-1-1 0,1 2 0,-1-1 0,0 1 0,0 1 0,0-1 0,0 2 0,-1-1 0,0 1 0,0 0 0,0 1 0,-1 0 0,1 0 0,-1 1 0,-1-1 0,0 2 0,0-1 0,0 1 0,-1 0 0,0 0 0,0 0 0,-1 1 0,0 0 0,-1 0 0,0 0 0,-1 0 0,1 1 0,-2 0 0,1-1 0,-1 1 0,-1 0 0,0 0 0,0 0 0,-1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7T17:47:35.525"/>
    </inkml:context>
    <inkml:brush xml:id="br0">
      <inkml:brushProperty name="width" value="0.035" units="cm"/>
      <inkml:brushProperty name="height" value="0.035" units="cm"/>
      <inkml:brushProperty name="color" value="#E71224"/>
    </inkml:brush>
  </inkml:definitions>
  <inkml:trace contextRef="#ctx0" brushRef="#br0">947 950 24388,'-2'37'0,"2"3"0,-2-3 0,-1 0 0,0-3 0,-1 3 0,-1-1 0,1 1 0,-3-3 0,0 0 0,-1 0 0,0 0 0,-1 0 0,0-3 0,0 3 0,-2-3 0,-1-4 0,1 4 0,-1-3 0,-2-3 0,2 2 0,-2-2 0,-1-3 0,1 2 0,-2-2 0,-1-4 0,2 1 0,-2-1 0,0-2 0,1-1 0,-1 1 0,0-4 0,-2-3 0,1 0 0,0 1 0,1-4 0,-2 0 0,1-3 0,-2-3 0,1 3 0,1-6 0,0 3 0,-1-3 0,1-3 0,-1 0 0,1-4 0,1 1 0,-1 0 0,1-3 0,-2-4 0,3 1 0,-1-1 0,1-2 0,0-1 0,0 1 0,1-4 0,-1-2 0,3 2 0,-1-3 0,0-2 0,2 2 0,0-3 0,-1-3 0,3 4 0,-1-4 0,0-3 0,2 3 0,1-3 0,-1 0 0,1 0 0,2 0 0,0 0 0,1-3 0,1 1 0,-1-1 0,2 3 0,0-3 0,2 0 0,-1-3 0,2 3 0,0 0 0,2 0 0,-1 0 0,2 0 0,0 0 0,2 0 0,-1 3 0,1-3 0,1 3 0,0-3 0,2 3 0,1 0 0,-1 3 0,1-3 0,2 3 0,0 1 0,-1-1 0,3 3 0,-1 0 0,0 0 0,2 4 0,0-1 0,-1 0 0,3 4 0,-1-1 0,1 1 0,0 2 0,0 4 0,1-4 0,-1 4 0,3 3 0,-2-1 0,1 4 0,-1 0 0,1-1 0,1 4 0,-1 0 0,1 3 0,-1 0 0,0 3 0,1 0 0,1 3 0,-2 0 0,1 3 0,-2 0 0,1 4 0,0-1 0,1 0 0,-2 4 0,0-1 0,-1 3 0,1 4 0,0-4 0,-2 4 0,2 2 0,-1 1 0,-2-1 0,1 4 0,-1 0 0,-2-1 0,2 4 0,-2 0 0,-1 0 0,1 3 0,-1-1 0,-2 1 0,0 3 0,0-3 0,-1 3 0,0 0 0,-1 3 0,0-3 0,-3 3 0,1-3 0,-1 3 0,-1 0 0,0 0 0,-1 0 0,-2 0 0,2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2B2532-2DF3-4C23-81AC-0DAE7302B911}" type="datetimeFigureOut">
              <a:rPr lang="en-US" smtClean="0"/>
              <a:t>5/7/2026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40406-3841-413C-B4BE-C89FFD0CB8EC}" type="slidenum">
              <a:rPr lang="en-US" smtClean="0"/>
              <a:t>‹#›</a:t>
            </a:fld>
            <a:endParaRPr lang="en-US" dirty="0"/>
          </a:p>
        </p:txBody>
      </p:sp>
    </p:spTree>
    <p:extLst>
      <p:ext uri="{BB962C8B-B14F-4D97-AF65-F5344CB8AC3E}">
        <p14:creationId xmlns:p14="http://schemas.microsoft.com/office/powerpoint/2010/main" val="21714751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to those that completed the practice exam and turned in their feedback form. If you have not yet attempted or you attempted and learned that you needed more practice, then please make time for that!</a:t>
            </a:r>
          </a:p>
        </p:txBody>
      </p:sp>
      <p:sp>
        <p:nvSpPr>
          <p:cNvPr id="4" name="Slide Number Placeholder 3"/>
          <p:cNvSpPr>
            <a:spLocks noGrp="1"/>
          </p:cNvSpPr>
          <p:nvPr>
            <p:ph type="sldNum" sz="quarter" idx="5"/>
          </p:nvPr>
        </p:nvSpPr>
        <p:spPr/>
        <p:txBody>
          <a:bodyPr/>
          <a:lstStyle/>
          <a:p>
            <a:fld id="{3B740406-3841-413C-B4BE-C89FFD0CB8EC}" type="slidenum">
              <a:rPr lang="en-US" smtClean="0"/>
              <a:t>2</a:t>
            </a:fld>
            <a:endParaRPr lang="en-US" dirty="0"/>
          </a:p>
        </p:txBody>
      </p:sp>
    </p:spTree>
    <p:extLst>
      <p:ext uri="{BB962C8B-B14F-4D97-AF65-F5344CB8AC3E}">
        <p14:creationId xmlns:p14="http://schemas.microsoft.com/office/powerpoint/2010/main" val="145900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should you do with the Yellow Documentation?</a:t>
            </a:r>
          </a:p>
        </p:txBody>
      </p:sp>
      <p:sp>
        <p:nvSpPr>
          <p:cNvPr id="4" name="Slide Number Placeholder 3"/>
          <p:cNvSpPr>
            <a:spLocks noGrp="1"/>
          </p:cNvSpPr>
          <p:nvPr>
            <p:ph type="sldNum" sz="quarter" idx="5"/>
          </p:nvPr>
        </p:nvSpPr>
        <p:spPr/>
        <p:txBody>
          <a:bodyPr/>
          <a:lstStyle/>
          <a:p>
            <a:fld id="{3B740406-3841-413C-B4BE-C89FFD0CB8EC}" type="slidenum">
              <a:rPr lang="en-US" smtClean="0"/>
              <a:t>4</a:t>
            </a:fld>
            <a:endParaRPr lang="en-US" dirty="0"/>
          </a:p>
        </p:txBody>
      </p:sp>
    </p:spTree>
    <p:extLst>
      <p:ext uri="{BB962C8B-B14F-4D97-AF65-F5344CB8AC3E}">
        <p14:creationId xmlns:p14="http://schemas.microsoft.com/office/powerpoint/2010/main" val="3829430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 you find the prep-questions?</a:t>
            </a:r>
          </a:p>
          <a:p>
            <a:r>
              <a:rPr lang="en-US" dirty="0"/>
              <a:t>When are they due?</a:t>
            </a:r>
          </a:p>
          <a:p>
            <a:endParaRPr lang="en-US" dirty="0"/>
          </a:p>
        </p:txBody>
      </p:sp>
      <p:sp>
        <p:nvSpPr>
          <p:cNvPr id="4" name="Slide Number Placeholder 3"/>
          <p:cNvSpPr>
            <a:spLocks noGrp="1"/>
          </p:cNvSpPr>
          <p:nvPr>
            <p:ph type="sldNum" sz="quarter" idx="5"/>
          </p:nvPr>
        </p:nvSpPr>
        <p:spPr/>
        <p:txBody>
          <a:bodyPr/>
          <a:lstStyle/>
          <a:p>
            <a:fld id="{3B740406-3841-413C-B4BE-C89FFD0CB8EC}" type="slidenum">
              <a:rPr lang="en-US" smtClean="0"/>
              <a:t>13</a:t>
            </a:fld>
            <a:endParaRPr lang="en-US" dirty="0"/>
          </a:p>
        </p:txBody>
      </p:sp>
    </p:spTree>
    <p:extLst>
      <p:ext uri="{BB962C8B-B14F-4D97-AF65-F5344CB8AC3E}">
        <p14:creationId xmlns:p14="http://schemas.microsoft.com/office/powerpoint/2010/main" val="2025108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ICATT-Logo-Tagline-FullColo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2479" y="1013774"/>
            <a:ext cx="4505148" cy="797411"/>
          </a:xfrm>
          <a:prstGeom prst="rect">
            <a:avLst/>
          </a:prstGeom>
        </p:spPr>
      </p:pic>
      <p:sp>
        <p:nvSpPr>
          <p:cNvPr id="7" name="Text Placeholder 6"/>
          <p:cNvSpPr>
            <a:spLocks noGrp="1"/>
          </p:cNvSpPr>
          <p:nvPr>
            <p:ph type="body" sz="quarter" idx="10" hasCustomPrompt="1"/>
          </p:nvPr>
        </p:nvSpPr>
        <p:spPr>
          <a:xfrm>
            <a:off x="550864" y="2524120"/>
            <a:ext cx="4576763" cy="1119187"/>
          </a:xfrm>
        </p:spPr>
        <p:txBody>
          <a:bodyPr>
            <a:normAutofit/>
          </a:bodyPr>
          <a:lstStyle>
            <a:lvl1pPr marL="0" indent="0">
              <a:buNone/>
              <a:defRPr sz="2800" b="1" cap="all" baseline="0">
                <a:solidFill>
                  <a:schemeClr val="bg2"/>
                </a:solidFill>
              </a:defRPr>
            </a:lvl1pPr>
          </a:lstStyle>
          <a:p>
            <a:pPr lvl="0"/>
            <a:r>
              <a:rPr lang="en-US" dirty="0"/>
              <a:t>CLICK TO EDIT MASTER TITLE STYLE</a:t>
            </a:r>
          </a:p>
        </p:txBody>
      </p:sp>
      <p:sp>
        <p:nvSpPr>
          <p:cNvPr id="8" name="Text Placeholder 6"/>
          <p:cNvSpPr>
            <a:spLocks noGrp="1"/>
          </p:cNvSpPr>
          <p:nvPr>
            <p:ph type="body" sz="quarter" idx="11" hasCustomPrompt="1"/>
          </p:nvPr>
        </p:nvSpPr>
        <p:spPr>
          <a:xfrm>
            <a:off x="550864" y="3794121"/>
            <a:ext cx="4576763" cy="412752"/>
          </a:xfrm>
        </p:spPr>
        <p:txBody>
          <a:bodyPr>
            <a:normAutofit/>
          </a:bodyPr>
          <a:lstStyle>
            <a:lvl1pPr marL="0" indent="0">
              <a:buNone/>
              <a:defRPr sz="2000" b="0" cap="all" baseline="0">
                <a:solidFill>
                  <a:schemeClr val="tx2"/>
                </a:solidFill>
              </a:defRPr>
            </a:lvl1pPr>
          </a:lstStyle>
          <a:p>
            <a:pPr lvl="0"/>
            <a:r>
              <a:rPr lang="en-US" dirty="0"/>
              <a:t>SUBTITLE</a:t>
            </a:r>
          </a:p>
        </p:txBody>
      </p:sp>
      <p:pic>
        <p:nvPicPr>
          <p:cNvPr id="9" name="Picture 8">
            <a:extLst>
              <a:ext uri="{FF2B5EF4-FFF2-40B4-BE49-F238E27FC236}">
                <a16:creationId xmlns:a16="http://schemas.microsoft.com/office/drawing/2014/main" id="{5F665102-7185-425C-88FE-06908D9311EF}"/>
              </a:ext>
            </a:extLst>
          </p:cNvPr>
          <p:cNvPicPr>
            <a:picLocks noChangeAspect="1"/>
          </p:cNvPicPr>
          <p:nvPr userDrawn="1"/>
        </p:nvPicPr>
        <p:blipFill rotWithShape="1">
          <a:blip r:embed="rId3" cstate="screen">
            <a:duotone>
              <a:schemeClr val="accent1">
                <a:shade val="45000"/>
                <a:satMod val="135000"/>
              </a:schemeClr>
              <a:prstClr val="white"/>
            </a:duotone>
            <a:alphaModFix amt="35000"/>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l="18440"/>
          <a:stretch/>
        </p:blipFill>
        <p:spPr>
          <a:xfrm flipH="1">
            <a:off x="1686128" y="0"/>
            <a:ext cx="7457872" cy="5143500"/>
          </a:xfrm>
          <a:prstGeom prst="rect">
            <a:avLst/>
          </a:prstGeom>
        </p:spPr>
      </p:pic>
    </p:spTree>
    <p:extLst>
      <p:ext uri="{BB962C8B-B14F-4D97-AF65-F5344CB8AC3E}">
        <p14:creationId xmlns:p14="http://schemas.microsoft.com/office/powerpoint/2010/main" val="1947351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duotone>
              <a:schemeClr val="accent1">
                <a:shade val="45000"/>
                <a:satMod val="135000"/>
              </a:schemeClr>
              <a:prstClr val="white"/>
            </a:duotone>
            <a:alphaModFix amt="49000"/>
            <a:extLst>
              <a:ext uri="{28A0092B-C50C-407E-A947-70E740481C1C}">
                <a14:useLocalDpi xmlns:a14="http://schemas.microsoft.com/office/drawing/2010/main"/>
              </a:ext>
            </a:extLst>
          </a:blip>
          <a:stretch>
            <a:fillRect/>
          </a:stretch>
        </p:blipFill>
        <p:spPr>
          <a:xfrm>
            <a:off x="1428034" y="0"/>
            <a:ext cx="7715966" cy="5143500"/>
          </a:xfrm>
          <a:prstGeom prst="rect">
            <a:avLst/>
          </a:prstGeom>
        </p:spPr>
      </p:pic>
      <p:sp>
        <p:nvSpPr>
          <p:cNvPr id="2" name="Title 1"/>
          <p:cNvSpPr>
            <a:spLocks noGrp="1"/>
          </p:cNvSpPr>
          <p:nvPr>
            <p:ph type="title"/>
          </p:nvPr>
        </p:nvSpPr>
        <p:spPr>
          <a:xfrm>
            <a:off x="246062" y="251921"/>
            <a:ext cx="4638681" cy="620384"/>
          </a:xfrm>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246062" y="976313"/>
            <a:ext cx="4638681" cy="353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8659381" y="4846252"/>
            <a:ext cx="0" cy="22737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0" y="4651375"/>
            <a:ext cx="9167814" cy="49212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ICATT-Logo-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97684" y="4762499"/>
            <a:ext cx="1579563" cy="274844"/>
          </a:xfrm>
          <a:prstGeom prst="rect">
            <a:avLst/>
          </a:prstGeom>
        </p:spPr>
      </p:pic>
      <p:cxnSp>
        <p:nvCxnSpPr>
          <p:cNvPr id="8" name="Straight Connector 7"/>
          <p:cNvCxnSpPr/>
          <p:nvPr userDrawn="1"/>
        </p:nvCxnSpPr>
        <p:spPr>
          <a:xfrm>
            <a:off x="8619691" y="4762499"/>
            <a:ext cx="0" cy="274844"/>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7"/>
          <p:cNvSpPr>
            <a:spLocks noGrp="1"/>
          </p:cNvSpPr>
          <p:nvPr>
            <p:ph type="sldNum" sz="quarter" idx="4"/>
          </p:nvPr>
        </p:nvSpPr>
        <p:spPr>
          <a:xfrm>
            <a:off x="8619690" y="4767263"/>
            <a:ext cx="411593" cy="274637"/>
          </a:xfrm>
          <a:prstGeom prst="rect">
            <a:avLst/>
          </a:prstGeom>
        </p:spPr>
        <p:txBody>
          <a:bodyPr vert="horz" lIns="91440" tIns="45720" rIns="91440" bIns="45720" rtlCol="0" anchor="ctr"/>
          <a:lstStyle>
            <a:lvl1pPr algn="r">
              <a:defRPr sz="1100">
                <a:solidFill>
                  <a:srgbClr val="FFFFFF"/>
                </a:solidFill>
              </a:defRPr>
            </a:lvl1pPr>
          </a:lstStyle>
          <a:p>
            <a:fld id="{48C7CF78-5C65-0548-8F1A-852179DDED5E}" type="slidenum">
              <a:rPr lang="en-US" smtClean="0"/>
              <a:pPr/>
              <a:t>‹#›</a:t>
            </a:fld>
            <a:endParaRPr lang="en-US" dirty="0"/>
          </a:p>
        </p:txBody>
      </p:sp>
    </p:spTree>
    <p:extLst>
      <p:ext uri="{BB962C8B-B14F-4D97-AF65-F5344CB8AC3E}">
        <p14:creationId xmlns:p14="http://schemas.microsoft.com/office/powerpoint/2010/main" val="1128068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duotone>
              <a:schemeClr val="accent1">
                <a:shade val="45000"/>
                <a:satMod val="135000"/>
              </a:schemeClr>
              <a:prstClr val="white"/>
            </a:duotone>
            <a:alphaModFix amt="45000"/>
            <a:extLst>
              <a:ext uri="{28A0092B-C50C-407E-A947-70E740481C1C}">
                <a14:useLocalDpi xmlns:a14="http://schemas.microsoft.com/office/drawing/2010/main"/>
              </a:ext>
            </a:extLst>
          </a:blip>
          <a:srcRect l="-1" r="-1653"/>
          <a:stretch/>
        </p:blipFill>
        <p:spPr>
          <a:xfrm flipH="1">
            <a:off x="1438384" y="0"/>
            <a:ext cx="7705616" cy="5143499"/>
          </a:xfrm>
          <a:prstGeom prst="rect">
            <a:avLst/>
          </a:prstGeom>
        </p:spPr>
      </p:pic>
      <p:sp>
        <p:nvSpPr>
          <p:cNvPr id="2" name="Title 1"/>
          <p:cNvSpPr>
            <a:spLocks noGrp="1"/>
          </p:cNvSpPr>
          <p:nvPr>
            <p:ph type="title"/>
          </p:nvPr>
        </p:nvSpPr>
        <p:spPr>
          <a:xfrm>
            <a:off x="246062" y="251921"/>
            <a:ext cx="4638681" cy="620384"/>
          </a:xfrm>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246062" y="976313"/>
            <a:ext cx="4638681" cy="353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8659381" y="4846252"/>
            <a:ext cx="0" cy="22737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0" y="4651375"/>
            <a:ext cx="9167814" cy="49212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ICATT-Logo-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97684" y="4762499"/>
            <a:ext cx="1579563" cy="274844"/>
          </a:xfrm>
          <a:prstGeom prst="rect">
            <a:avLst/>
          </a:prstGeom>
        </p:spPr>
      </p:pic>
      <p:cxnSp>
        <p:nvCxnSpPr>
          <p:cNvPr id="8" name="Straight Connector 7"/>
          <p:cNvCxnSpPr/>
          <p:nvPr userDrawn="1"/>
        </p:nvCxnSpPr>
        <p:spPr>
          <a:xfrm>
            <a:off x="8619691" y="4762499"/>
            <a:ext cx="0" cy="274844"/>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7"/>
          <p:cNvSpPr>
            <a:spLocks noGrp="1"/>
          </p:cNvSpPr>
          <p:nvPr>
            <p:ph type="sldNum" sz="quarter" idx="4"/>
          </p:nvPr>
        </p:nvSpPr>
        <p:spPr>
          <a:xfrm>
            <a:off x="8619690" y="4767263"/>
            <a:ext cx="411593" cy="274637"/>
          </a:xfrm>
          <a:prstGeom prst="rect">
            <a:avLst/>
          </a:prstGeom>
        </p:spPr>
        <p:txBody>
          <a:bodyPr vert="horz" lIns="91440" tIns="45720" rIns="91440" bIns="45720" rtlCol="0" anchor="ctr"/>
          <a:lstStyle>
            <a:lvl1pPr algn="r">
              <a:defRPr sz="1100">
                <a:solidFill>
                  <a:srgbClr val="FFFFFF"/>
                </a:solidFill>
              </a:defRPr>
            </a:lvl1pPr>
          </a:lstStyle>
          <a:p>
            <a:fld id="{48C7CF78-5C65-0548-8F1A-852179DDED5E}" type="slidenum">
              <a:rPr lang="en-US" smtClean="0"/>
              <a:pPr/>
              <a:t>‹#›</a:t>
            </a:fld>
            <a:endParaRPr lang="en-US" dirty="0"/>
          </a:p>
        </p:txBody>
      </p:sp>
    </p:spTree>
    <p:extLst>
      <p:ext uri="{BB962C8B-B14F-4D97-AF65-F5344CB8AC3E}">
        <p14:creationId xmlns:p14="http://schemas.microsoft.com/office/powerpoint/2010/main" val="4189289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duotone>
              <a:schemeClr val="accent1">
                <a:shade val="45000"/>
                <a:satMod val="135000"/>
              </a:schemeClr>
              <a:prstClr val="white"/>
            </a:duotone>
            <a:alphaModFix amt="45000"/>
            <a:extLst>
              <a:ext uri="{28A0092B-C50C-407E-A947-70E740481C1C}">
                <a14:useLocalDpi xmlns:a14="http://schemas.microsoft.com/office/drawing/2010/main"/>
              </a:ext>
            </a:extLst>
          </a:blip>
          <a:srcRect l="-15051"/>
          <a:stretch/>
        </p:blipFill>
        <p:spPr>
          <a:xfrm>
            <a:off x="1438383" y="0"/>
            <a:ext cx="7705617" cy="5143500"/>
          </a:xfrm>
          <a:prstGeom prst="rect">
            <a:avLst/>
          </a:prstGeom>
        </p:spPr>
      </p:pic>
      <p:sp>
        <p:nvSpPr>
          <p:cNvPr id="2" name="Title 1"/>
          <p:cNvSpPr>
            <a:spLocks noGrp="1"/>
          </p:cNvSpPr>
          <p:nvPr>
            <p:ph type="title"/>
          </p:nvPr>
        </p:nvSpPr>
        <p:spPr>
          <a:xfrm>
            <a:off x="246062" y="251921"/>
            <a:ext cx="4638681" cy="620384"/>
          </a:xfrm>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246062" y="976313"/>
            <a:ext cx="4638681" cy="353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8659381" y="4846252"/>
            <a:ext cx="0" cy="22737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0" y="4651375"/>
            <a:ext cx="9167814" cy="49212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ICATT-Logo-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97684" y="4762499"/>
            <a:ext cx="1579563" cy="274844"/>
          </a:xfrm>
          <a:prstGeom prst="rect">
            <a:avLst/>
          </a:prstGeom>
        </p:spPr>
      </p:pic>
      <p:cxnSp>
        <p:nvCxnSpPr>
          <p:cNvPr id="8" name="Straight Connector 7"/>
          <p:cNvCxnSpPr/>
          <p:nvPr userDrawn="1"/>
        </p:nvCxnSpPr>
        <p:spPr>
          <a:xfrm>
            <a:off x="8619691" y="4762499"/>
            <a:ext cx="0" cy="274844"/>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7"/>
          <p:cNvSpPr>
            <a:spLocks noGrp="1"/>
          </p:cNvSpPr>
          <p:nvPr>
            <p:ph type="sldNum" sz="quarter" idx="4"/>
          </p:nvPr>
        </p:nvSpPr>
        <p:spPr>
          <a:xfrm>
            <a:off x="8619690" y="4767263"/>
            <a:ext cx="411593" cy="274637"/>
          </a:xfrm>
          <a:prstGeom prst="rect">
            <a:avLst/>
          </a:prstGeom>
        </p:spPr>
        <p:txBody>
          <a:bodyPr vert="horz" lIns="91440" tIns="45720" rIns="91440" bIns="45720" rtlCol="0" anchor="ctr"/>
          <a:lstStyle>
            <a:lvl1pPr algn="r">
              <a:defRPr sz="1100">
                <a:solidFill>
                  <a:srgbClr val="FFFFFF"/>
                </a:solidFill>
              </a:defRPr>
            </a:lvl1pPr>
          </a:lstStyle>
          <a:p>
            <a:fld id="{48C7CF78-5C65-0548-8F1A-852179DDED5E}" type="slidenum">
              <a:rPr lang="en-US" smtClean="0"/>
              <a:pPr/>
              <a:t>‹#›</a:t>
            </a:fld>
            <a:endParaRPr lang="en-US" dirty="0"/>
          </a:p>
        </p:txBody>
      </p:sp>
    </p:spTree>
    <p:extLst>
      <p:ext uri="{BB962C8B-B14F-4D97-AF65-F5344CB8AC3E}">
        <p14:creationId xmlns:p14="http://schemas.microsoft.com/office/powerpoint/2010/main" val="3494983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or Sta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8320496-DAF7-9643-AC9F-CB2CBFC4EA8B}"/>
              </a:ext>
            </a:extLst>
          </p:cNvPr>
          <p:cNvPicPr>
            <a:picLocks noChangeAspect="1"/>
          </p:cNvPicPr>
          <p:nvPr userDrawn="1"/>
        </p:nvPicPr>
        <p:blipFill rotWithShape="1">
          <a:blip r:embed="rId2" cstate="screen">
            <a:duotone>
              <a:schemeClr val="accent1">
                <a:shade val="45000"/>
                <a:satMod val="135000"/>
              </a:schemeClr>
              <a:prstClr val="white"/>
            </a:duotone>
            <a:alphaModFix amt="60000"/>
            <a:extLst>
              <a:ext uri="{28A0092B-C50C-407E-A947-70E740481C1C}">
                <a14:useLocalDpi xmlns:a14="http://schemas.microsoft.com/office/drawing/2010/main"/>
              </a:ext>
            </a:extLst>
          </a:blip>
          <a:srcRect/>
          <a:stretch/>
        </p:blipFill>
        <p:spPr>
          <a:xfrm>
            <a:off x="0" y="1241"/>
            <a:ext cx="9144000" cy="5141018"/>
          </a:xfrm>
          <a:prstGeom prst="rect">
            <a:avLst/>
          </a:prstGeom>
        </p:spPr>
      </p:pic>
      <p:sp>
        <p:nvSpPr>
          <p:cNvPr id="3" name="Content Placeholder 2"/>
          <p:cNvSpPr>
            <a:spLocks noGrp="1"/>
          </p:cNvSpPr>
          <p:nvPr>
            <p:ph idx="1"/>
          </p:nvPr>
        </p:nvSpPr>
        <p:spPr>
          <a:xfrm>
            <a:off x="201151" y="2599617"/>
            <a:ext cx="4506875" cy="1895474"/>
          </a:xfrm>
          <a:solidFill>
            <a:srgbClr val="385988">
              <a:alpha val="90000"/>
            </a:srgbClr>
          </a:solidFill>
        </p:spPr>
        <p:txBody>
          <a:bodyPr lIns="274320" tIns="182880" rIns="274320" bIns="182880"/>
          <a:lstStyle>
            <a:lvl1pPr marL="0" indent="0">
              <a:buNone/>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cxnSp>
        <p:nvCxnSpPr>
          <p:cNvPr id="9" name="Straight Connector 8"/>
          <p:cNvCxnSpPr/>
          <p:nvPr userDrawn="1"/>
        </p:nvCxnSpPr>
        <p:spPr>
          <a:xfrm>
            <a:off x="8659381" y="4846252"/>
            <a:ext cx="0" cy="22737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0" y="4651375"/>
            <a:ext cx="9167814" cy="49212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ICATT-Logo-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97684" y="4762499"/>
            <a:ext cx="1579563" cy="274844"/>
          </a:xfrm>
          <a:prstGeom prst="rect">
            <a:avLst/>
          </a:prstGeom>
        </p:spPr>
      </p:pic>
      <p:cxnSp>
        <p:nvCxnSpPr>
          <p:cNvPr id="8" name="Straight Connector 7"/>
          <p:cNvCxnSpPr/>
          <p:nvPr userDrawn="1"/>
        </p:nvCxnSpPr>
        <p:spPr>
          <a:xfrm>
            <a:off x="8619691" y="4762499"/>
            <a:ext cx="0" cy="274844"/>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7"/>
          <p:cNvSpPr>
            <a:spLocks noGrp="1"/>
          </p:cNvSpPr>
          <p:nvPr>
            <p:ph type="sldNum" sz="quarter" idx="4"/>
          </p:nvPr>
        </p:nvSpPr>
        <p:spPr>
          <a:xfrm>
            <a:off x="8619690" y="4767263"/>
            <a:ext cx="411593" cy="274637"/>
          </a:xfrm>
          <a:prstGeom prst="rect">
            <a:avLst/>
          </a:prstGeom>
        </p:spPr>
        <p:txBody>
          <a:bodyPr vert="horz" lIns="91440" tIns="45720" rIns="91440" bIns="45720" rtlCol="0" anchor="ctr"/>
          <a:lstStyle>
            <a:lvl1pPr algn="r">
              <a:defRPr sz="1100">
                <a:solidFill>
                  <a:srgbClr val="FFFFFF"/>
                </a:solidFill>
              </a:defRPr>
            </a:lvl1pPr>
          </a:lstStyle>
          <a:p>
            <a:fld id="{48C7CF78-5C65-0548-8F1A-852179DDED5E}" type="slidenum">
              <a:rPr lang="en-US" smtClean="0"/>
              <a:pPr/>
              <a:t>‹#›</a:t>
            </a:fld>
            <a:endParaRPr lang="en-US" dirty="0"/>
          </a:p>
        </p:txBody>
      </p:sp>
    </p:spTree>
    <p:extLst>
      <p:ext uri="{BB962C8B-B14F-4D97-AF65-F5344CB8AC3E}">
        <p14:creationId xmlns:p14="http://schemas.microsoft.com/office/powerpoint/2010/main" val="1894612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4489" y="275734"/>
            <a:ext cx="8477251" cy="620384"/>
          </a:xfrm>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344489" y="987809"/>
            <a:ext cx="4106864" cy="35127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8659381" y="4846252"/>
            <a:ext cx="0" cy="22737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3" name="Content Placeholder 2"/>
          <p:cNvSpPr>
            <a:spLocks noGrp="1"/>
          </p:cNvSpPr>
          <p:nvPr>
            <p:ph idx="10"/>
          </p:nvPr>
        </p:nvSpPr>
        <p:spPr>
          <a:xfrm>
            <a:off x="4714872" y="987809"/>
            <a:ext cx="4106868" cy="35127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4651375"/>
            <a:ext cx="9167814" cy="49212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ICATT-Logo-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7684" y="4762499"/>
            <a:ext cx="1579563" cy="274844"/>
          </a:xfrm>
          <a:prstGeom prst="rect">
            <a:avLst/>
          </a:prstGeom>
        </p:spPr>
      </p:pic>
      <p:cxnSp>
        <p:nvCxnSpPr>
          <p:cNvPr id="10" name="Straight Connector 9"/>
          <p:cNvCxnSpPr/>
          <p:nvPr userDrawn="1"/>
        </p:nvCxnSpPr>
        <p:spPr>
          <a:xfrm>
            <a:off x="8619691" y="4762499"/>
            <a:ext cx="0" cy="274844"/>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7"/>
          <p:cNvSpPr>
            <a:spLocks noGrp="1"/>
          </p:cNvSpPr>
          <p:nvPr>
            <p:ph type="sldNum" sz="quarter" idx="4"/>
          </p:nvPr>
        </p:nvSpPr>
        <p:spPr>
          <a:xfrm>
            <a:off x="8619690" y="4767263"/>
            <a:ext cx="411593" cy="274637"/>
          </a:xfrm>
          <a:prstGeom prst="rect">
            <a:avLst/>
          </a:prstGeom>
        </p:spPr>
        <p:txBody>
          <a:bodyPr vert="horz" lIns="91440" tIns="45720" rIns="91440" bIns="45720" rtlCol="0" anchor="ctr"/>
          <a:lstStyle>
            <a:lvl1pPr algn="r">
              <a:defRPr sz="1100">
                <a:solidFill>
                  <a:srgbClr val="FFFFFF"/>
                </a:solidFill>
              </a:defRPr>
            </a:lvl1pPr>
          </a:lstStyle>
          <a:p>
            <a:fld id="{48C7CF78-5C65-0548-8F1A-852179DDED5E}" type="slidenum">
              <a:rPr lang="en-US" smtClean="0"/>
              <a:pPr/>
              <a:t>‹#›</a:t>
            </a:fld>
            <a:endParaRPr lang="en-US" dirty="0"/>
          </a:p>
        </p:txBody>
      </p:sp>
    </p:spTree>
    <p:extLst>
      <p:ext uri="{BB962C8B-B14F-4D97-AF65-F5344CB8AC3E}">
        <p14:creationId xmlns:p14="http://schemas.microsoft.com/office/powerpoint/2010/main" val="1728634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duotone>
              <a:schemeClr val="accent1">
                <a:shade val="45000"/>
                <a:satMod val="135000"/>
              </a:schemeClr>
              <a:prstClr val="white"/>
            </a:duotone>
            <a:alphaModFix amt="10000"/>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title"/>
          </p:nvPr>
        </p:nvSpPr>
        <p:spPr>
          <a:xfrm>
            <a:off x="344489" y="275734"/>
            <a:ext cx="8477251" cy="620384"/>
          </a:xfrm>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344489" y="987809"/>
            <a:ext cx="4106864" cy="35127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8659381" y="4846252"/>
            <a:ext cx="0" cy="22737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3" name="Content Placeholder 2"/>
          <p:cNvSpPr>
            <a:spLocks noGrp="1"/>
          </p:cNvSpPr>
          <p:nvPr>
            <p:ph idx="10"/>
          </p:nvPr>
        </p:nvSpPr>
        <p:spPr>
          <a:xfrm>
            <a:off x="4714872" y="987809"/>
            <a:ext cx="4106868" cy="35127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4651375"/>
            <a:ext cx="9167814" cy="49212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ICATT-Logo-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97684" y="4762499"/>
            <a:ext cx="1579563" cy="274844"/>
          </a:xfrm>
          <a:prstGeom prst="rect">
            <a:avLst/>
          </a:prstGeom>
        </p:spPr>
      </p:pic>
      <p:cxnSp>
        <p:nvCxnSpPr>
          <p:cNvPr id="10" name="Straight Connector 9"/>
          <p:cNvCxnSpPr/>
          <p:nvPr userDrawn="1"/>
        </p:nvCxnSpPr>
        <p:spPr>
          <a:xfrm>
            <a:off x="8619691" y="4762499"/>
            <a:ext cx="0" cy="274844"/>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7"/>
          <p:cNvSpPr>
            <a:spLocks noGrp="1"/>
          </p:cNvSpPr>
          <p:nvPr>
            <p:ph type="sldNum" sz="quarter" idx="4"/>
          </p:nvPr>
        </p:nvSpPr>
        <p:spPr>
          <a:xfrm>
            <a:off x="8619690" y="4767263"/>
            <a:ext cx="411593" cy="274637"/>
          </a:xfrm>
          <a:prstGeom prst="rect">
            <a:avLst/>
          </a:prstGeom>
        </p:spPr>
        <p:txBody>
          <a:bodyPr vert="horz" lIns="91440" tIns="45720" rIns="91440" bIns="45720" rtlCol="0" anchor="ctr"/>
          <a:lstStyle>
            <a:lvl1pPr algn="r">
              <a:defRPr sz="1100">
                <a:solidFill>
                  <a:srgbClr val="FFFFFF"/>
                </a:solidFill>
              </a:defRPr>
            </a:lvl1pPr>
          </a:lstStyle>
          <a:p>
            <a:fld id="{48C7CF78-5C65-0548-8F1A-852179DDED5E}" type="slidenum">
              <a:rPr lang="en-US" smtClean="0"/>
              <a:pPr/>
              <a:t>‹#›</a:t>
            </a:fld>
            <a:endParaRPr lang="en-US" dirty="0"/>
          </a:p>
        </p:txBody>
      </p:sp>
    </p:spTree>
    <p:extLst>
      <p:ext uri="{BB962C8B-B14F-4D97-AF65-F5344CB8AC3E}">
        <p14:creationId xmlns:p14="http://schemas.microsoft.com/office/powerpoint/2010/main" val="189949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4" name="Rectangle 3"/>
          <p:cNvSpPr/>
          <p:nvPr userDrawn="1"/>
        </p:nvSpPr>
        <p:spPr>
          <a:xfrm>
            <a:off x="0" y="4651375"/>
            <a:ext cx="9167814" cy="49212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ICATT-Logo-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7684" y="4762499"/>
            <a:ext cx="1579563" cy="274844"/>
          </a:xfrm>
          <a:prstGeom prst="rect">
            <a:avLst/>
          </a:prstGeom>
        </p:spPr>
      </p:pic>
      <p:cxnSp>
        <p:nvCxnSpPr>
          <p:cNvPr id="6" name="Straight Connector 5"/>
          <p:cNvCxnSpPr/>
          <p:nvPr userDrawn="1"/>
        </p:nvCxnSpPr>
        <p:spPr>
          <a:xfrm>
            <a:off x="8619691" y="4762499"/>
            <a:ext cx="0" cy="274844"/>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7"/>
          <p:cNvSpPr>
            <a:spLocks noGrp="1"/>
          </p:cNvSpPr>
          <p:nvPr>
            <p:ph type="sldNum" sz="quarter" idx="4"/>
          </p:nvPr>
        </p:nvSpPr>
        <p:spPr>
          <a:xfrm>
            <a:off x="8619690" y="4767263"/>
            <a:ext cx="411593" cy="274637"/>
          </a:xfrm>
          <a:prstGeom prst="rect">
            <a:avLst/>
          </a:prstGeom>
        </p:spPr>
        <p:txBody>
          <a:bodyPr vert="horz" lIns="91440" tIns="45720" rIns="91440" bIns="45720" rtlCol="0" anchor="ctr"/>
          <a:lstStyle>
            <a:lvl1pPr algn="r">
              <a:defRPr sz="1100">
                <a:solidFill>
                  <a:srgbClr val="FFFFFF"/>
                </a:solidFill>
              </a:defRPr>
            </a:lvl1pPr>
          </a:lstStyle>
          <a:p>
            <a:fld id="{48C7CF78-5C65-0548-8F1A-852179DDED5E}" type="slidenum">
              <a:rPr lang="en-US" smtClean="0"/>
              <a:pPr/>
              <a:t>‹#›</a:t>
            </a:fld>
            <a:endParaRPr lang="en-US" dirty="0"/>
          </a:p>
        </p:txBody>
      </p:sp>
    </p:spTree>
    <p:extLst>
      <p:ext uri="{BB962C8B-B14F-4D97-AF65-F5344CB8AC3E}">
        <p14:creationId xmlns:p14="http://schemas.microsoft.com/office/powerpoint/2010/main" val="1901092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duotone>
              <a:schemeClr val="accent1">
                <a:shade val="45000"/>
                <a:satMod val="135000"/>
              </a:schemeClr>
              <a:prstClr val="white"/>
            </a:duotone>
            <a:alphaModFix amt="33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flipH="1">
            <a:off x="0" y="0"/>
            <a:ext cx="9144000" cy="5143500"/>
          </a:xfrm>
          <a:prstGeom prst="rect">
            <a:avLst/>
          </a:prstGeom>
        </p:spPr>
      </p:pic>
      <p:pic>
        <p:nvPicPr>
          <p:cNvPr id="3" name="Picture 2" descr="ICATT-Logo-Tagline-FullColor.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86439" y="4181912"/>
            <a:ext cx="2976564" cy="526852"/>
          </a:xfrm>
          <a:prstGeom prst="rect">
            <a:avLst/>
          </a:prstGeom>
        </p:spPr>
      </p:pic>
      <p:sp>
        <p:nvSpPr>
          <p:cNvPr id="7" name="Text Placeholder 6"/>
          <p:cNvSpPr>
            <a:spLocks noGrp="1"/>
          </p:cNvSpPr>
          <p:nvPr>
            <p:ph type="body" sz="quarter" idx="10" hasCustomPrompt="1"/>
          </p:nvPr>
        </p:nvSpPr>
        <p:spPr>
          <a:xfrm>
            <a:off x="2289177" y="2143119"/>
            <a:ext cx="4576763" cy="635005"/>
          </a:xfrm>
        </p:spPr>
        <p:txBody>
          <a:bodyPr>
            <a:noAutofit/>
          </a:bodyPr>
          <a:lstStyle>
            <a:lvl1pPr marL="0" indent="0" algn="ctr">
              <a:buNone/>
              <a:defRPr sz="5000" b="1" cap="all" baseline="0">
                <a:solidFill>
                  <a:schemeClr val="bg2"/>
                </a:solidFill>
              </a:defRPr>
            </a:lvl1pPr>
          </a:lstStyle>
          <a:p>
            <a:pPr lvl="0"/>
            <a:r>
              <a:rPr lang="en-US" dirty="0"/>
              <a:t>THANK YOU!</a:t>
            </a:r>
          </a:p>
        </p:txBody>
      </p:sp>
      <p:sp>
        <p:nvSpPr>
          <p:cNvPr id="8" name="Text Placeholder 6"/>
          <p:cNvSpPr>
            <a:spLocks noGrp="1"/>
          </p:cNvSpPr>
          <p:nvPr>
            <p:ph type="body" sz="quarter" idx="11" hasCustomPrompt="1"/>
          </p:nvPr>
        </p:nvSpPr>
        <p:spPr>
          <a:xfrm>
            <a:off x="471489" y="4240449"/>
            <a:ext cx="4576763" cy="412752"/>
          </a:xfrm>
        </p:spPr>
        <p:txBody>
          <a:bodyPr>
            <a:normAutofit/>
          </a:bodyPr>
          <a:lstStyle>
            <a:lvl1pPr marL="0" indent="0">
              <a:buNone/>
              <a:defRPr sz="1600" b="0" baseline="0">
                <a:solidFill>
                  <a:schemeClr val="tx2"/>
                </a:solidFill>
              </a:defRPr>
            </a:lvl1pPr>
          </a:lstStyle>
          <a:p>
            <a:pPr lvl="0"/>
            <a:r>
              <a:rPr lang="en-US" dirty="0"/>
              <a:t>Presenter Name | Email | Phone</a:t>
            </a:r>
          </a:p>
        </p:txBody>
      </p:sp>
    </p:spTree>
    <p:extLst>
      <p:ext uri="{BB962C8B-B14F-4D97-AF65-F5344CB8AC3E}">
        <p14:creationId xmlns:p14="http://schemas.microsoft.com/office/powerpoint/2010/main" val="2875685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alpha val="94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5AC9A1-0FB4-B54E-8FD8-912543D5341E}"/>
              </a:ext>
            </a:extLst>
          </p:cNvPr>
          <p:cNvPicPr>
            <a:picLocks noChangeAspect="1"/>
          </p:cNvPicPr>
          <p:nvPr userDrawn="1"/>
        </p:nvPicPr>
        <p:blipFill rotWithShape="1">
          <a:blip r:embed="rId2" cstate="screen">
            <a:duotone>
              <a:schemeClr val="accent1">
                <a:shade val="45000"/>
                <a:satMod val="135000"/>
              </a:schemeClr>
              <a:prstClr val="white"/>
            </a:duotone>
            <a:alphaModFix amt="57000"/>
            <a:extLst>
              <a:ext uri="{BEBA8EAE-BF5A-486C-A8C5-ECC9F3942E4B}">
                <a14:imgProps xmlns:a14="http://schemas.microsoft.com/office/drawing/2010/main">
                  <a14:imgLayer>
                    <a14:imgEffect>
                      <a14:sharpenSoften amount="-24000"/>
                    </a14:imgEffect>
                  </a14:imgLayer>
                </a14:imgProps>
              </a:ext>
              <a:ext uri="{28A0092B-C50C-407E-A947-70E740481C1C}">
                <a14:useLocalDpi xmlns:a14="http://schemas.microsoft.com/office/drawing/2010/main"/>
              </a:ext>
            </a:extLst>
          </a:blip>
          <a:srcRect/>
          <a:stretch/>
        </p:blipFill>
        <p:spPr>
          <a:xfrm>
            <a:off x="0" y="0"/>
            <a:ext cx="9144000" cy="5143499"/>
          </a:xfrm>
          <a:prstGeom prst="rect">
            <a:avLst/>
          </a:prstGeom>
        </p:spPr>
      </p:pic>
      <p:sp>
        <p:nvSpPr>
          <p:cNvPr id="7" name="Text Placeholder 6"/>
          <p:cNvSpPr>
            <a:spLocks noGrp="1"/>
          </p:cNvSpPr>
          <p:nvPr>
            <p:ph type="body" sz="quarter" idx="10" hasCustomPrompt="1"/>
          </p:nvPr>
        </p:nvSpPr>
        <p:spPr>
          <a:xfrm>
            <a:off x="669927" y="2289965"/>
            <a:ext cx="7807324" cy="563568"/>
          </a:xfrm>
        </p:spPr>
        <p:txBody>
          <a:bodyPr>
            <a:normAutofit/>
          </a:bodyPr>
          <a:lstStyle>
            <a:lvl1pPr marL="0" indent="0" algn="ctr">
              <a:buNone/>
              <a:defRPr sz="2800" b="1" cap="all" baseline="0">
                <a:solidFill>
                  <a:schemeClr val="bg2"/>
                </a:solidFill>
              </a:defRPr>
            </a:lvl1pPr>
          </a:lstStyle>
          <a:p>
            <a:pPr lvl="0"/>
            <a:r>
              <a:rPr lang="en-US" dirty="0"/>
              <a:t>CLICK TO EDIT MASTER TITLE STYLE</a:t>
            </a:r>
          </a:p>
        </p:txBody>
      </p:sp>
    </p:spTree>
    <p:extLst>
      <p:ext uri="{BB962C8B-B14F-4D97-AF65-F5344CB8AC3E}">
        <p14:creationId xmlns:p14="http://schemas.microsoft.com/office/powerpoint/2010/main" val="1368265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4DF90D-4C3B-3D4B-B2D8-E5DDECA0B2B8}"/>
              </a:ext>
            </a:extLst>
          </p:cNvPr>
          <p:cNvPicPr>
            <a:picLocks noChangeAspect="1"/>
          </p:cNvPicPr>
          <p:nvPr userDrawn="1"/>
        </p:nvPicPr>
        <p:blipFill rotWithShape="1">
          <a:blip r:embed="rId2" cstate="screen">
            <a:duotone>
              <a:schemeClr val="accent1">
                <a:shade val="45000"/>
                <a:satMod val="135000"/>
              </a:schemeClr>
              <a:prstClr val="white"/>
            </a:duotone>
            <a:alphaModFix amt="57000"/>
            <a:extLst>
              <a:ext uri="{BEBA8EAE-BF5A-486C-A8C5-ECC9F3942E4B}">
                <a14:imgProps xmlns:a14="http://schemas.microsoft.com/office/drawing/2010/main">
                  <a14:imgLayer>
                    <a14:imgEffect>
                      <a14:sharpenSoften amount="-38000"/>
                    </a14:imgEffect>
                  </a14:imgLayer>
                </a14:imgProps>
              </a:ext>
              <a:ext uri="{28A0092B-C50C-407E-A947-70E740481C1C}">
                <a14:useLocalDpi xmlns:a14="http://schemas.microsoft.com/office/drawing/2010/main"/>
              </a:ext>
            </a:extLst>
          </a:blip>
          <a:srcRect/>
          <a:stretch/>
        </p:blipFill>
        <p:spPr>
          <a:xfrm>
            <a:off x="0" y="0"/>
            <a:ext cx="9143999" cy="5143500"/>
          </a:xfrm>
          <a:prstGeom prst="rect">
            <a:avLst/>
          </a:prstGeom>
        </p:spPr>
      </p:pic>
      <p:sp>
        <p:nvSpPr>
          <p:cNvPr id="7" name="Text Placeholder 6"/>
          <p:cNvSpPr>
            <a:spLocks noGrp="1"/>
          </p:cNvSpPr>
          <p:nvPr>
            <p:ph type="body" sz="quarter" idx="10" hasCustomPrompt="1"/>
          </p:nvPr>
        </p:nvSpPr>
        <p:spPr>
          <a:xfrm>
            <a:off x="669927" y="2289965"/>
            <a:ext cx="7807324" cy="563568"/>
          </a:xfrm>
        </p:spPr>
        <p:txBody>
          <a:bodyPr>
            <a:normAutofit/>
          </a:bodyPr>
          <a:lstStyle>
            <a:lvl1pPr marL="0" indent="0" algn="ctr">
              <a:buNone/>
              <a:defRPr sz="2800" b="1" cap="all" baseline="0">
                <a:solidFill>
                  <a:schemeClr val="bg2"/>
                </a:solidFill>
              </a:defRPr>
            </a:lvl1pPr>
          </a:lstStyle>
          <a:p>
            <a:pPr lvl="0"/>
            <a:r>
              <a:rPr lang="en-US" dirty="0"/>
              <a:t>CLICK TO EDIT MASTER TITLE STYLE</a:t>
            </a:r>
          </a:p>
        </p:txBody>
      </p:sp>
    </p:spTree>
    <p:extLst>
      <p:ext uri="{BB962C8B-B14F-4D97-AF65-F5344CB8AC3E}">
        <p14:creationId xmlns:p14="http://schemas.microsoft.com/office/powerpoint/2010/main" val="2853800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125" y="251921"/>
            <a:ext cx="8416931" cy="620384"/>
          </a:xfrm>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365125" y="976313"/>
            <a:ext cx="8416931" cy="353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8659381" y="4846252"/>
            <a:ext cx="0" cy="22737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0" y="4651375"/>
            <a:ext cx="9167814" cy="49212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ICATT-Logo-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7684" y="4762499"/>
            <a:ext cx="1579563" cy="274844"/>
          </a:xfrm>
          <a:prstGeom prst="rect">
            <a:avLst/>
          </a:prstGeom>
        </p:spPr>
      </p:pic>
      <p:cxnSp>
        <p:nvCxnSpPr>
          <p:cNvPr id="8" name="Straight Connector 7"/>
          <p:cNvCxnSpPr/>
          <p:nvPr userDrawn="1"/>
        </p:nvCxnSpPr>
        <p:spPr>
          <a:xfrm>
            <a:off x="8619691" y="4762499"/>
            <a:ext cx="0" cy="274844"/>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7"/>
          <p:cNvSpPr>
            <a:spLocks noGrp="1"/>
          </p:cNvSpPr>
          <p:nvPr>
            <p:ph type="sldNum" sz="quarter" idx="4"/>
          </p:nvPr>
        </p:nvSpPr>
        <p:spPr>
          <a:xfrm>
            <a:off x="8619690" y="4767263"/>
            <a:ext cx="411593" cy="274637"/>
          </a:xfrm>
          <a:prstGeom prst="rect">
            <a:avLst/>
          </a:prstGeom>
        </p:spPr>
        <p:txBody>
          <a:bodyPr vert="horz" lIns="91440" tIns="45720" rIns="91440" bIns="45720" rtlCol="0" anchor="ctr"/>
          <a:lstStyle>
            <a:lvl1pPr algn="r">
              <a:defRPr sz="1100">
                <a:solidFill>
                  <a:srgbClr val="FFFFFF"/>
                </a:solidFill>
              </a:defRPr>
            </a:lvl1pPr>
          </a:lstStyle>
          <a:p>
            <a:fld id="{48C7CF78-5C65-0548-8F1A-852179DDED5E}" type="slidenum">
              <a:rPr lang="en-US" smtClean="0"/>
              <a:pPr/>
              <a:t>‹#›</a:t>
            </a:fld>
            <a:endParaRPr lang="en-US" dirty="0"/>
          </a:p>
        </p:txBody>
      </p:sp>
    </p:spTree>
    <p:extLst>
      <p:ext uri="{BB962C8B-B14F-4D97-AF65-F5344CB8AC3E}">
        <p14:creationId xmlns:p14="http://schemas.microsoft.com/office/powerpoint/2010/main" val="1040904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duotone>
              <a:schemeClr val="accent1">
                <a:shade val="45000"/>
                <a:satMod val="135000"/>
              </a:schemeClr>
              <a:prstClr val="white"/>
            </a:duotone>
            <a:alphaModFix amt="10000"/>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title"/>
          </p:nvPr>
        </p:nvSpPr>
        <p:spPr>
          <a:xfrm>
            <a:off x="365125" y="251921"/>
            <a:ext cx="8416931" cy="620384"/>
          </a:xfrm>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365125" y="976313"/>
            <a:ext cx="8416931" cy="353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8659381" y="4846252"/>
            <a:ext cx="0" cy="22737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0" y="4651375"/>
            <a:ext cx="9167814" cy="49212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ICATT-Logo-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97684" y="4762499"/>
            <a:ext cx="1579563" cy="274844"/>
          </a:xfrm>
          <a:prstGeom prst="rect">
            <a:avLst/>
          </a:prstGeom>
        </p:spPr>
      </p:pic>
      <p:cxnSp>
        <p:nvCxnSpPr>
          <p:cNvPr id="8" name="Straight Connector 7"/>
          <p:cNvCxnSpPr/>
          <p:nvPr userDrawn="1"/>
        </p:nvCxnSpPr>
        <p:spPr>
          <a:xfrm>
            <a:off x="8619691" y="4762499"/>
            <a:ext cx="0" cy="274844"/>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7"/>
          <p:cNvSpPr>
            <a:spLocks noGrp="1"/>
          </p:cNvSpPr>
          <p:nvPr>
            <p:ph type="sldNum" sz="quarter" idx="4"/>
          </p:nvPr>
        </p:nvSpPr>
        <p:spPr>
          <a:xfrm>
            <a:off x="8619690" y="4767263"/>
            <a:ext cx="411593" cy="274637"/>
          </a:xfrm>
          <a:prstGeom prst="rect">
            <a:avLst/>
          </a:prstGeom>
        </p:spPr>
        <p:txBody>
          <a:bodyPr vert="horz" lIns="91440" tIns="45720" rIns="91440" bIns="45720" rtlCol="0" anchor="ctr"/>
          <a:lstStyle>
            <a:lvl1pPr algn="r">
              <a:defRPr sz="1100">
                <a:solidFill>
                  <a:srgbClr val="FFFFFF"/>
                </a:solidFill>
              </a:defRPr>
            </a:lvl1pPr>
          </a:lstStyle>
          <a:p>
            <a:fld id="{48C7CF78-5C65-0548-8F1A-852179DDED5E}" type="slidenum">
              <a:rPr lang="en-US" smtClean="0"/>
              <a:pPr/>
              <a:t>‹#›</a:t>
            </a:fld>
            <a:endParaRPr lang="en-US" dirty="0"/>
          </a:p>
        </p:txBody>
      </p:sp>
    </p:spTree>
    <p:extLst>
      <p:ext uri="{BB962C8B-B14F-4D97-AF65-F5344CB8AC3E}">
        <p14:creationId xmlns:p14="http://schemas.microsoft.com/office/powerpoint/2010/main" val="2773111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DB59EEB-C964-BC4F-86A1-212951A7CB33}"/>
              </a:ext>
            </a:extLst>
          </p:cNvPr>
          <p:cNvPicPr>
            <a:picLocks noChangeAspect="1"/>
          </p:cNvPicPr>
          <p:nvPr userDrawn="1"/>
        </p:nvPicPr>
        <p:blipFill rotWithShape="1">
          <a:blip r:embed="rId2" cstate="screen">
            <a:duotone>
              <a:schemeClr val="accent1">
                <a:shade val="45000"/>
                <a:satMod val="135000"/>
              </a:schemeClr>
              <a:prstClr val="white"/>
            </a:duotone>
            <a:alphaModFix amt="53000"/>
            <a:extLst>
              <a:ext uri="{28A0092B-C50C-407E-A947-70E740481C1C}">
                <a14:useLocalDpi xmlns:a14="http://schemas.microsoft.com/office/drawing/2010/main"/>
              </a:ext>
            </a:extLst>
          </a:blip>
          <a:srcRect r="-16099"/>
          <a:stretch/>
        </p:blipFill>
        <p:spPr>
          <a:xfrm>
            <a:off x="0" y="0"/>
            <a:ext cx="6800573" cy="5143500"/>
          </a:xfrm>
          <a:prstGeom prst="rect">
            <a:avLst/>
          </a:prstGeom>
        </p:spPr>
      </p:pic>
      <p:sp>
        <p:nvSpPr>
          <p:cNvPr id="2" name="Title 1"/>
          <p:cNvSpPr>
            <a:spLocks noGrp="1"/>
          </p:cNvSpPr>
          <p:nvPr>
            <p:ph type="title"/>
          </p:nvPr>
        </p:nvSpPr>
        <p:spPr>
          <a:xfrm>
            <a:off x="4143375" y="251921"/>
            <a:ext cx="4638681" cy="620384"/>
          </a:xfrm>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4143375" y="976313"/>
            <a:ext cx="4638681" cy="353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8659381" y="4846252"/>
            <a:ext cx="0" cy="22737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0" y="4651375"/>
            <a:ext cx="9167814" cy="49212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ICATT-Logo-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97684" y="4762499"/>
            <a:ext cx="1579563" cy="274844"/>
          </a:xfrm>
          <a:prstGeom prst="rect">
            <a:avLst/>
          </a:prstGeom>
        </p:spPr>
      </p:pic>
      <p:cxnSp>
        <p:nvCxnSpPr>
          <p:cNvPr id="8" name="Straight Connector 7"/>
          <p:cNvCxnSpPr/>
          <p:nvPr userDrawn="1"/>
        </p:nvCxnSpPr>
        <p:spPr>
          <a:xfrm>
            <a:off x="8619691" y="4762499"/>
            <a:ext cx="0" cy="274844"/>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7"/>
          <p:cNvSpPr>
            <a:spLocks noGrp="1"/>
          </p:cNvSpPr>
          <p:nvPr>
            <p:ph type="sldNum" sz="quarter" idx="4"/>
          </p:nvPr>
        </p:nvSpPr>
        <p:spPr>
          <a:xfrm>
            <a:off x="8619690" y="4767263"/>
            <a:ext cx="411593" cy="274637"/>
          </a:xfrm>
          <a:prstGeom prst="rect">
            <a:avLst/>
          </a:prstGeom>
        </p:spPr>
        <p:txBody>
          <a:bodyPr vert="horz" lIns="91440" tIns="45720" rIns="91440" bIns="45720" rtlCol="0" anchor="ctr"/>
          <a:lstStyle>
            <a:lvl1pPr algn="r">
              <a:defRPr sz="1100">
                <a:solidFill>
                  <a:srgbClr val="FFFFFF"/>
                </a:solidFill>
              </a:defRPr>
            </a:lvl1pPr>
          </a:lstStyle>
          <a:p>
            <a:fld id="{48C7CF78-5C65-0548-8F1A-852179DDED5E}" type="slidenum">
              <a:rPr lang="en-US" smtClean="0"/>
              <a:pPr/>
              <a:t>‹#›</a:t>
            </a:fld>
            <a:endParaRPr lang="en-US" dirty="0"/>
          </a:p>
        </p:txBody>
      </p:sp>
    </p:spTree>
    <p:extLst>
      <p:ext uri="{BB962C8B-B14F-4D97-AF65-F5344CB8AC3E}">
        <p14:creationId xmlns:p14="http://schemas.microsoft.com/office/powerpoint/2010/main" val="3946580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duotone>
              <a:schemeClr val="accent1">
                <a:shade val="45000"/>
                <a:satMod val="135000"/>
              </a:schemeClr>
              <a:prstClr val="white"/>
            </a:duotone>
            <a:alphaModFix amt="56000"/>
            <a:extLst>
              <a:ext uri="{28A0092B-C50C-407E-A947-70E740481C1C}">
                <a14:useLocalDpi xmlns:a14="http://schemas.microsoft.com/office/drawing/2010/main"/>
              </a:ext>
            </a:extLst>
          </a:blip>
          <a:srcRect r="-23492"/>
          <a:stretch/>
        </p:blipFill>
        <p:spPr>
          <a:xfrm>
            <a:off x="-1" y="1"/>
            <a:ext cx="7802563" cy="5143499"/>
          </a:xfrm>
          <a:prstGeom prst="rect">
            <a:avLst/>
          </a:prstGeom>
        </p:spPr>
      </p:pic>
      <p:sp>
        <p:nvSpPr>
          <p:cNvPr id="2" name="Title 1"/>
          <p:cNvSpPr>
            <a:spLocks noGrp="1"/>
          </p:cNvSpPr>
          <p:nvPr>
            <p:ph type="title"/>
          </p:nvPr>
        </p:nvSpPr>
        <p:spPr>
          <a:xfrm>
            <a:off x="4143375" y="251921"/>
            <a:ext cx="4638681" cy="620384"/>
          </a:xfrm>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4143375" y="976313"/>
            <a:ext cx="4638681" cy="353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8659381" y="4846252"/>
            <a:ext cx="0" cy="22737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0" y="4651375"/>
            <a:ext cx="9167814" cy="49212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ICATT-Logo-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97684" y="4762499"/>
            <a:ext cx="1579563" cy="274844"/>
          </a:xfrm>
          <a:prstGeom prst="rect">
            <a:avLst/>
          </a:prstGeom>
        </p:spPr>
      </p:pic>
      <p:cxnSp>
        <p:nvCxnSpPr>
          <p:cNvPr id="8" name="Straight Connector 7"/>
          <p:cNvCxnSpPr/>
          <p:nvPr userDrawn="1"/>
        </p:nvCxnSpPr>
        <p:spPr>
          <a:xfrm>
            <a:off x="8619691" y="4762499"/>
            <a:ext cx="0" cy="274844"/>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7"/>
          <p:cNvSpPr>
            <a:spLocks noGrp="1"/>
          </p:cNvSpPr>
          <p:nvPr>
            <p:ph type="sldNum" sz="quarter" idx="4"/>
          </p:nvPr>
        </p:nvSpPr>
        <p:spPr>
          <a:xfrm>
            <a:off x="8619690" y="4767263"/>
            <a:ext cx="411593" cy="274637"/>
          </a:xfrm>
          <a:prstGeom prst="rect">
            <a:avLst/>
          </a:prstGeom>
        </p:spPr>
        <p:txBody>
          <a:bodyPr vert="horz" lIns="91440" tIns="45720" rIns="91440" bIns="45720" rtlCol="0" anchor="ctr"/>
          <a:lstStyle>
            <a:lvl1pPr algn="r">
              <a:defRPr sz="1100">
                <a:solidFill>
                  <a:srgbClr val="FFFFFF"/>
                </a:solidFill>
              </a:defRPr>
            </a:lvl1pPr>
          </a:lstStyle>
          <a:p>
            <a:fld id="{48C7CF78-5C65-0548-8F1A-852179DDED5E}" type="slidenum">
              <a:rPr lang="en-US" smtClean="0"/>
              <a:pPr/>
              <a:t>‹#›</a:t>
            </a:fld>
            <a:endParaRPr lang="en-US" dirty="0"/>
          </a:p>
        </p:txBody>
      </p:sp>
    </p:spTree>
    <p:extLst>
      <p:ext uri="{BB962C8B-B14F-4D97-AF65-F5344CB8AC3E}">
        <p14:creationId xmlns:p14="http://schemas.microsoft.com/office/powerpoint/2010/main" val="413687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duotone>
              <a:schemeClr val="accent1">
                <a:shade val="45000"/>
                <a:satMod val="135000"/>
              </a:schemeClr>
              <a:prstClr val="white"/>
            </a:duotone>
            <a:alphaModFix amt="50000"/>
            <a:extLst>
              <a:ext uri="{28A0092B-C50C-407E-A947-70E740481C1C}">
                <a14:useLocalDpi xmlns:a14="http://schemas.microsoft.com/office/drawing/2010/main"/>
              </a:ext>
            </a:extLst>
          </a:blip>
          <a:srcRect r="-4121"/>
          <a:stretch/>
        </p:blipFill>
        <p:spPr>
          <a:xfrm>
            <a:off x="0" y="0"/>
            <a:ext cx="9143999" cy="5143500"/>
          </a:xfrm>
          <a:prstGeom prst="rect">
            <a:avLst/>
          </a:prstGeom>
        </p:spPr>
      </p:pic>
      <p:sp>
        <p:nvSpPr>
          <p:cNvPr id="14" name="Rectangle 13"/>
          <p:cNvSpPr/>
          <p:nvPr userDrawn="1"/>
        </p:nvSpPr>
        <p:spPr>
          <a:xfrm rot="10800000">
            <a:off x="365125" y="1"/>
            <a:ext cx="5865812" cy="5143500"/>
          </a:xfrm>
          <a:prstGeom prst="rect">
            <a:avLst/>
          </a:prstGeom>
          <a:gradFill flip="none" rotWithShape="1">
            <a:gsLst>
              <a:gs pos="0">
                <a:schemeClr val="bg1">
                  <a:alpha val="87000"/>
                </a:schemeClr>
              </a:gs>
              <a:gs pos="100000">
                <a:schemeClr val="bg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43375" y="251921"/>
            <a:ext cx="4638681" cy="620384"/>
          </a:xfrm>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4143375" y="976313"/>
            <a:ext cx="4638681" cy="353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8659381" y="4846252"/>
            <a:ext cx="0" cy="22737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0" y="4651375"/>
            <a:ext cx="9167814" cy="49212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ICATT-Logo-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97684" y="4762499"/>
            <a:ext cx="1579563" cy="274844"/>
          </a:xfrm>
          <a:prstGeom prst="rect">
            <a:avLst/>
          </a:prstGeom>
        </p:spPr>
      </p:pic>
      <p:cxnSp>
        <p:nvCxnSpPr>
          <p:cNvPr id="8" name="Straight Connector 7"/>
          <p:cNvCxnSpPr/>
          <p:nvPr userDrawn="1"/>
        </p:nvCxnSpPr>
        <p:spPr>
          <a:xfrm>
            <a:off x="8619691" y="4762499"/>
            <a:ext cx="0" cy="274844"/>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7"/>
          <p:cNvSpPr>
            <a:spLocks noGrp="1"/>
          </p:cNvSpPr>
          <p:nvPr>
            <p:ph type="sldNum" sz="quarter" idx="4"/>
          </p:nvPr>
        </p:nvSpPr>
        <p:spPr>
          <a:xfrm>
            <a:off x="8619690" y="4767263"/>
            <a:ext cx="411593" cy="274637"/>
          </a:xfrm>
          <a:prstGeom prst="rect">
            <a:avLst/>
          </a:prstGeom>
        </p:spPr>
        <p:txBody>
          <a:bodyPr vert="horz" lIns="91440" tIns="45720" rIns="91440" bIns="45720" rtlCol="0" anchor="ctr"/>
          <a:lstStyle>
            <a:lvl1pPr algn="r">
              <a:defRPr sz="1100">
                <a:solidFill>
                  <a:srgbClr val="FFFFFF"/>
                </a:solidFill>
              </a:defRPr>
            </a:lvl1pPr>
          </a:lstStyle>
          <a:p>
            <a:fld id="{48C7CF78-5C65-0548-8F1A-852179DDED5E}" type="slidenum">
              <a:rPr lang="en-US" smtClean="0"/>
              <a:pPr/>
              <a:t>‹#›</a:t>
            </a:fld>
            <a:endParaRPr lang="en-US" dirty="0"/>
          </a:p>
        </p:txBody>
      </p:sp>
    </p:spTree>
    <p:extLst>
      <p:ext uri="{BB962C8B-B14F-4D97-AF65-F5344CB8AC3E}">
        <p14:creationId xmlns:p14="http://schemas.microsoft.com/office/powerpoint/2010/main" val="2699222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duotone>
              <a:schemeClr val="accent1">
                <a:shade val="45000"/>
                <a:satMod val="135000"/>
              </a:schemeClr>
              <a:prstClr val="white"/>
            </a:duotone>
            <a:alphaModFix amt="50000"/>
            <a:extLst>
              <a:ext uri="{28A0092B-C50C-407E-A947-70E740481C1C}">
                <a14:useLocalDpi xmlns:a14="http://schemas.microsoft.com/office/drawing/2010/main"/>
              </a:ext>
            </a:extLst>
          </a:blip>
          <a:srcRect/>
          <a:stretch/>
        </p:blipFill>
        <p:spPr>
          <a:xfrm>
            <a:off x="0" y="0"/>
            <a:ext cx="7050426" cy="5143500"/>
          </a:xfrm>
          <a:prstGeom prst="rect">
            <a:avLst/>
          </a:prstGeom>
        </p:spPr>
      </p:pic>
      <p:sp>
        <p:nvSpPr>
          <p:cNvPr id="15" name="Rectangle 14"/>
          <p:cNvSpPr/>
          <p:nvPr userDrawn="1"/>
        </p:nvSpPr>
        <p:spPr>
          <a:xfrm rot="10800000">
            <a:off x="365124" y="1"/>
            <a:ext cx="6754813" cy="5143500"/>
          </a:xfrm>
          <a:prstGeom prst="rect">
            <a:avLst/>
          </a:prstGeom>
          <a:gradFill flip="none" rotWithShape="1">
            <a:gsLst>
              <a:gs pos="0">
                <a:schemeClr val="bg1">
                  <a:alpha val="87000"/>
                </a:schemeClr>
              </a:gs>
              <a:gs pos="100000">
                <a:schemeClr val="bg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43375" y="251921"/>
            <a:ext cx="4638681" cy="620384"/>
          </a:xfrm>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4143375" y="976313"/>
            <a:ext cx="4638681" cy="353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8659381" y="4846252"/>
            <a:ext cx="0" cy="22737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0" y="4651375"/>
            <a:ext cx="9167814" cy="49212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ICATT-Logo-Whit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97684" y="4762499"/>
            <a:ext cx="1579563" cy="274844"/>
          </a:xfrm>
          <a:prstGeom prst="rect">
            <a:avLst/>
          </a:prstGeom>
        </p:spPr>
      </p:pic>
      <p:cxnSp>
        <p:nvCxnSpPr>
          <p:cNvPr id="8" name="Straight Connector 7"/>
          <p:cNvCxnSpPr/>
          <p:nvPr userDrawn="1"/>
        </p:nvCxnSpPr>
        <p:spPr>
          <a:xfrm>
            <a:off x="8619691" y="4762499"/>
            <a:ext cx="0" cy="274844"/>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7"/>
          <p:cNvSpPr>
            <a:spLocks noGrp="1"/>
          </p:cNvSpPr>
          <p:nvPr>
            <p:ph type="sldNum" sz="quarter" idx="4"/>
          </p:nvPr>
        </p:nvSpPr>
        <p:spPr>
          <a:xfrm>
            <a:off x="8619690" y="4767263"/>
            <a:ext cx="411593" cy="274637"/>
          </a:xfrm>
          <a:prstGeom prst="rect">
            <a:avLst/>
          </a:prstGeom>
        </p:spPr>
        <p:txBody>
          <a:bodyPr vert="horz" lIns="91440" tIns="45720" rIns="91440" bIns="45720" rtlCol="0" anchor="ctr"/>
          <a:lstStyle>
            <a:lvl1pPr algn="r">
              <a:defRPr sz="1100">
                <a:solidFill>
                  <a:srgbClr val="FFFFFF"/>
                </a:solidFill>
              </a:defRPr>
            </a:lvl1pPr>
          </a:lstStyle>
          <a:p>
            <a:fld id="{48C7CF78-5C65-0548-8F1A-852179DDED5E}" type="slidenum">
              <a:rPr lang="en-US" smtClean="0"/>
              <a:pPr/>
              <a:t>‹#›</a:t>
            </a:fld>
            <a:endParaRPr lang="en-US" dirty="0"/>
          </a:p>
        </p:txBody>
      </p:sp>
    </p:spTree>
    <p:extLst>
      <p:ext uri="{BB962C8B-B14F-4D97-AF65-F5344CB8AC3E}">
        <p14:creationId xmlns:p14="http://schemas.microsoft.com/office/powerpoint/2010/main" val="353011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125" y="363046"/>
            <a:ext cx="8416931" cy="6203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65125" y="1144874"/>
            <a:ext cx="8416931" cy="36176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6648456"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8C7CF78-5C65-0548-8F1A-852179DDED5E}" type="slidenum">
              <a:rPr lang="en-US" smtClean="0"/>
              <a:t>‹#›</a:t>
            </a:fld>
            <a:endParaRPr lang="en-US"/>
          </a:p>
        </p:txBody>
      </p:sp>
    </p:spTree>
    <p:extLst>
      <p:ext uri="{BB962C8B-B14F-4D97-AF65-F5344CB8AC3E}">
        <p14:creationId xmlns:p14="http://schemas.microsoft.com/office/powerpoint/2010/main" val="351623719"/>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73" r:id="rId3"/>
    <p:sldLayoutId id="2147483650" r:id="rId4"/>
    <p:sldLayoutId id="2147483667" r:id="rId5"/>
    <p:sldLayoutId id="2147483670" r:id="rId6"/>
    <p:sldLayoutId id="2147483664" r:id="rId7"/>
    <p:sldLayoutId id="2147483659" r:id="rId8"/>
    <p:sldLayoutId id="2147483661" r:id="rId9"/>
    <p:sldLayoutId id="2147483658" r:id="rId10"/>
    <p:sldLayoutId id="2147483660" r:id="rId11"/>
    <p:sldLayoutId id="2147483663" r:id="rId12"/>
    <p:sldLayoutId id="2147483665" r:id="rId13"/>
    <p:sldLayoutId id="2147483655" r:id="rId14"/>
    <p:sldLayoutId id="2147483668" r:id="rId15"/>
    <p:sldLayoutId id="2147483654" r:id="rId16"/>
    <p:sldLayoutId id="2147483669" r:id="rId17"/>
  </p:sldLayoutIdLst>
  <p:hf hdr="0" ftr="0" dt="0"/>
  <p:txStyles>
    <p:titleStyle>
      <a:lvl1pPr algn="l" defTabSz="457200" rtl="0" eaLnBrk="1" latinLnBrk="0" hangingPunct="1">
        <a:spcBef>
          <a:spcPct val="0"/>
        </a:spcBef>
        <a:buNone/>
        <a:defRPr sz="2800" b="1" i="0" kern="1200" cap="all" baseline="0">
          <a:solidFill>
            <a:srgbClr val="385988"/>
          </a:solidFill>
          <a:latin typeface="Arial"/>
          <a:ea typeface="Montserrat SemiBold" charset="0"/>
          <a:cs typeface="Arial"/>
        </a:defRPr>
      </a:lvl1pPr>
    </p:titleStyle>
    <p:bodyStyle>
      <a:lvl1pPr marL="182880" indent="-182880" algn="l" defTabSz="457200" rtl="0" eaLnBrk="1" latinLnBrk="0" hangingPunct="1">
        <a:spcBef>
          <a:spcPts val="0"/>
        </a:spcBef>
        <a:spcAft>
          <a:spcPts val="500"/>
        </a:spcAft>
        <a:buClr>
          <a:srgbClr val="385988"/>
        </a:buClr>
        <a:buSzPct val="80000"/>
        <a:buFont typeface="Arial"/>
        <a:buChar char="•"/>
        <a:defRPr sz="1600" kern="1200">
          <a:solidFill>
            <a:schemeClr val="tx2">
              <a:lumMod val="75000"/>
            </a:schemeClr>
          </a:solidFill>
          <a:latin typeface="Arial"/>
          <a:ea typeface="Montserrat" charset="0"/>
          <a:cs typeface="Arial"/>
        </a:defRPr>
      </a:lvl1pPr>
      <a:lvl2pPr marL="457200" indent="-182880" algn="l" defTabSz="457200" rtl="0" eaLnBrk="1" latinLnBrk="0" hangingPunct="1">
        <a:spcBef>
          <a:spcPts val="0"/>
        </a:spcBef>
        <a:spcAft>
          <a:spcPts val="500"/>
        </a:spcAft>
        <a:buClr>
          <a:srgbClr val="385988"/>
        </a:buClr>
        <a:buSzPct val="80000"/>
        <a:buFont typeface="Arial"/>
        <a:buChar char="•"/>
        <a:defRPr sz="1400" kern="1200">
          <a:solidFill>
            <a:schemeClr val="tx2">
              <a:lumMod val="75000"/>
            </a:schemeClr>
          </a:solidFill>
          <a:latin typeface="Arial"/>
          <a:ea typeface="Montserrat" charset="0"/>
          <a:cs typeface="Arial"/>
        </a:defRPr>
      </a:lvl2pPr>
      <a:lvl3pPr marL="731520" indent="-182880" algn="l" defTabSz="457200" rtl="0" eaLnBrk="1" latinLnBrk="0" hangingPunct="1">
        <a:spcBef>
          <a:spcPts val="0"/>
        </a:spcBef>
        <a:spcAft>
          <a:spcPts val="500"/>
        </a:spcAft>
        <a:buClr>
          <a:srgbClr val="385988"/>
        </a:buClr>
        <a:buSzPct val="80000"/>
        <a:buFont typeface="Arial"/>
        <a:buChar char="•"/>
        <a:defRPr sz="1200" kern="1200">
          <a:solidFill>
            <a:schemeClr val="tx2">
              <a:lumMod val="75000"/>
            </a:schemeClr>
          </a:solidFill>
          <a:latin typeface="Arial"/>
          <a:ea typeface="Montserrat" charset="0"/>
          <a:cs typeface="Arial"/>
        </a:defRPr>
      </a:lvl3pPr>
      <a:lvl4pPr marL="1005840" indent="-182880" algn="l" defTabSz="457200" rtl="0" eaLnBrk="1" latinLnBrk="0" hangingPunct="1">
        <a:spcBef>
          <a:spcPts val="0"/>
        </a:spcBef>
        <a:spcAft>
          <a:spcPts val="500"/>
        </a:spcAft>
        <a:buClr>
          <a:srgbClr val="385988"/>
        </a:buClr>
        <a:buSzPct val="80000"/>
        <a:buFont typeface="Arial"/>
        <a:buChar char="•"/>
        <a:defRPr sz="1100" kern="1200">
          <a:solidFill>
            <a:schemeClr val="tx2">
              <a:lumMod val="75000"/>
            </a:schemeClr>
          </a:solidFill>
          <a:latin typeface="Arial"/>
          <a:ea typeface="Montserrat" charset="0"/>
          <a:cs typeface="Arial"/>
        </a:defRPr>
      </a:lvl4pPr>
      <a:lvl5pPr marL="1280160" indent="-182880" algn="l" defTabSz="457200" rtl="0" eaLnBrk="1" latinLnBrk="0" hangingPunct="1">
        <a:spcBef>
          <a:spcPts val="0"/>
        </a:spcBef>
        <a:spcAft>
          <a:spcPts val="500"/>
        </a:spcAft>
        <a:buClr>
          <a:srgbClr val="385988"/>
        </a:buClr>
        <a:buSzPct val="80000"/>
        <a:buFont typeface="Arial"/>
        <a:buChar char="•"/>
        <a:defRPr sz="1000" kern="1200">
          <a:solidFill>
            <a:schemeClr val="tx2">
              <a:lumMod val="75000"/>
            </a:schemeClr>
          </a:solidFill>
          <a:latin typeface="Arial"/>
          <a:ea typeface="Montserrat"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www.icattapprenticeships.com/wp-content/uploads/2020/11/MT-Standard-Material-Staging-List.pdf"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37.png"/><Relationship Id="rId4" Type="http://schemas.openxmlformats.org/officeDocument/2006/relationships/hyperlink" Target="mailto:Scurek@gaccmidwest.or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5.xml"/><Relationship Id="rId6" Type="http://schemas.openxmlformats.org/officeDocument/2006/relationships/customXml" Target="../ink/ink2.xml"/><Relationship Id="rId5" Type="http://schemas.openxmlformats.org/officeDocument/2006/relationships/hyperlink" Target="https://www.icattapprenticeships.com/resources/apprentices/" TargetMode="Externa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3" Type="http://schemas.openxmlformats.org/officeDocument/2006/relationships/image" Target="../media/image30.png"/><Relationship Id="rId3" Type="http://schemas.openxmlformats.org/officeDocument/2006/relationships/customXml" Target="../ink/ink3.xml"/><Relationship Id="rId12" Type="http://schemas.openxmlformats.org/officeDocument/2006/relationships/customXml" Target="../ink/ink5.xml"/><Relationship Id="rId17" Type="http://schemas.openxmlformats.org/officeDocument/2006/relationships/image" Target="../media/image32.png"/><Relationship Id="rId2" Type="http://schemas.openxmlformats.org/officeDocument/2006/relationships/image" Target="../media/image22.png"/><Relationship Id="rId16" Type="http://schemas.openxmlformats.org/officeDocument/2006/relationships/customXml" Target="../ink/ink7.xml"/><Relationship Id="rId1" Type="http://schemas.openxmlformats.org/officeDocument/2006/relationships/slideLayout" Target="../slideLayouts/slideLayout14.xml"/><Relationship Id="rId6" Type="http://schemas.openxmlformats.org/officeDocument/2006/relationships/customXml" Target="../ink/ink4.xml"/><Relationship Id="rId11" Type="http://schemas.openxmlformats.org/officeDocument/2006/relationships/image" Target="../media/image290.png"/><Relationship Id="rId5" Type="http://schemas.openxmlformats.org/officeDocument/2006/relationships/image" Target="../media/image23.png"/><Relationship Id="rId15" Type="http://schemas.openxmlformats.org/officeDocument/2006/relationships/image" Target="../media/image31.png"/><Relationship Id="rId4" Type="http://schemas.openxmlformats.org/officeDocument/2006/relationships/image" Target="../media/image28.png"/><Relationship Id="rId14" Type="http://schemas.openxmlformats.org/officeDocument/2006/relationships/customXml" Target="../ink/ink6.xml"/></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customXml" Target="../ink/ink8.xml"/><Relationship Id="rId7" Type="http://schemas.openxmlformats.org/officeDocument/2006/relationships/customXml" Target="../ink/ink9.xml"/><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customXml" Target="../ink/ink10.xml"/><Relationship Id="rId2" Type="http://schemas.openxmlformats.org/officeDocument/2006/relationships/image" Target="../media/image25.png"/><Relationship Id="rId1" Type="http://schemas.openxmlformats.org/officeDocument/2006/relationships/slideLayout" Target="../slideLayouts/slideLayout4.xml"/><Relationship Id="rId10" Type="http://schemas.openxmlformats.org/officeDocument/2006/relationships/image" Target="../media/image36.png"/><Relationship Id="rId9" Type="http://schemas.openxmlformats.org/officeDocument/2006/relationships/customXml" Target="../ink/ink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0864" y="2524120"/>
            <a:ext cx="5735636" cy="1612111"/>
          </a:xfrm>
        </p:spPr>
        <p:txBody>
          <a:bodyPr>
            <a:normAutofit fontScale="92500" lnSpcReduction="20000"/>
          </a:bodyPr>
          <a:lstStyle/>
          <a:p>
            <a:r>
              <a:rPr lang="en-US" dirty="0"/>
              <a:t>Industrial Electronics Technician</a:t>
            </a:r>
          </a:p>
          <a:p>
            <a:r>
              <a:rPr lang="en-US" dirty="0"/>
              <a:t>Distribution Day </a:t>
            </a:r>
          </a:p>
          <a:p>
            <a:r>
              <a:rPr lang="en-US" dirty="0"/>
              <a:t>Part 1 </a:t>
            </a:r>
          </a:p>
          <a:p>
            <a:endParaRPr lang="en-US" dirty="0"/>
          </a:p>
          <a:p>
            <a:endParaRPr lang="en-US" dirty="0"/>
          </a:p>
        </p:txBody>
      </p:sp>
    </p:spTree>
    <p:extLst>
      <p:ext uri="{BB962C8B-B14F-4D97-AF65-F5344CB8AC3E}">
        <p14:creationId xmlns:p14="http://schemas.microsoft.com/office/powerpoint/2010/main" val="3172762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1E71A7DD-CEC0-87CC-CC79-ABDFA6530C70}"/>
              </a:ext>
            </a:extLst>
          </p:cNvPr>
          <p:cNvPicPr>
            <a:picLocks noGrp="1" noChangeAspect="1"/>
          </p:cNvPicPr>
          <p:nvPr>
            <p:ph idx="1"/>
          </p:nvPr>
        </p:nvPicPr>
        <p:blipFill>
          <a:blip r:embed="rId2"/>
          <a:stretch>
            <a:fillRect/>
          </a:stretch>
        </p:blipFill>
        <p:spPr>
          <a:xfrm>
            <a:off x="400822" y="872304"/>
            <a:ext cx="4420517" cy="2922037"/>
          </a:xfrm>
          <a:prstGeom prst="rect">
            <a:avLst/>
          </a:prstGeom>
        </p:spPr>
      </p:pic>
      <p:sp>
        <p:nvSpPr>
          <p:cNvPr id="2" name="Title 1">
            <a:extLst>
              <a:ext uri="{FF2B5EF4-FFF2-40B4-BE49-F238E27FC236}">
                <a16:creationId xmlns:a16="http://schemas.microsoft.com/office/drawing/2014/main" id="{96CDBF76-41C6-A92B-0A52-006E5BD5C270}"/>
              </a:ext>
            </a:extLst>
          </p:cNvPr>
          <p:cNvSpPr>
            <a:spLocks noGrp="1"/>
          </p:cNvSpPr>
          <p:nvPr>
            <p:ph type="title"/>
          </p:nvPr>
        </p:nvSpPr>
        <p:spPr/>
        <p:txBody>
          <a:bodyPr/>
          <a:lstStyle/>
          <a:p>
            <a:r>
              <a:rPr lang="en-US" dirty="0"/>
              <a:t>YELLOW Documentation Part 1 </a:t>
            </a:r>
          </a:p>
        </p:txBody>
      </p:sp>
      <p:sp>
        <p:nvSpPr>
          <p:cNvPr id="4" name="Slide Number Placeholder 3">
            <a:extLst>
              <a:ext uri="{FF2B5EF4-FFF2-40B4-BE49-F238E27FC236}">
                <a16:creationId xmlns:a16="http://schemas.microsoft.com/office/drawing/2014/main" id="{0CDA6CC9-222B-A0A1-0635-E049F2F8929C}"/>
              </a:ext>
            </a:extLst>
          </p:cNvPr>
          <p:cNvSpPr>
            <a:spLocks noGrp="1"/>
          </p:cNvSpPr>
          <p:nvPr>
            <p:ph type="sldNum" sz="quarter" idx="4"/>
          </p:nvPr>
        </p:nvSpPr>
        <p:spPr/>
        <p:txBody>
          <a:bodyPr/>
          <a:lstStyle/>
          <a:p>
            <a:fld id="{48C7CF78-5C65-0548-8F1A-852179DDED5E}" type="slidenum">
              <a:rPr lang="en-US" smtClean="0"/>
              <a:pPr/>
              <a:t>10</a:t>
            </a:fld>
            <a:endParaRPr lang="en-US" dirty="0"/>
          </a:p>
        </p:txBody>
      </p:sp>
      <p:sp>
        <p:nvSpPr>
          <p:cNvPr id="9" name="TextBox 8">
            <a:extLst>
              <a:ext uri="{FF2B5EF4-FFF2-40B4-BE49-F238E27FC236}">
                <a16:creationId xmlns:a16="http://schemas.microsoft.com/office/drawing/2014/main" id="{8B568ABF-AE41-691F-07E9-D248E71BD0B8}"/>
              </a:ext>
            </a:extLst>
          </p:cNvPr>
          <p:cNvSpPr txBox="1"/>
          <p:nvPr/>
        </p:nvSpPr>
        <p:spPr>
          <a:xfrm>
            <a:off x="361944" y="3914775"/>
            <a:ext cx="3388525" cy="646331"/>
          </a:xfrm>
          <a:prstGeom prst="rect">
            <a:avLst/>
          </a:prstGeom>
          <a:noFill/>
        </p:spPr>
        <p:txBody>
          <a:bodyPr wrap="square" rtlCol="0">
            <a:spAutoFit/>
          </a:bodyPr>
          <a:lstStyle/>
          <a:p>
            <a:r>
              <a:rPr lang="en-US" dirty="0"/>
              <a:t>No color = control program for function testing</a:t>
            </a:r>
          </a:p>
        </p:txBody>
      </p:sp>
      <p:sp>
        <p:nvSpPr>
          <p:cNvPr id="10" name="TextBox 9">
            <a:extLst>
              <a:ext uri="{FF2B5EF4-FFF2-40B4-BE49-F238E27FC236}">
                <a16:creationId xmlns:a16="http://schemas.microsoft.com/office/drawing/2014/main" id="{6168456D-40FD-2284-AF90-36470AF5E01A}"/>
              </a:ext>
            </a:extLst>
          </p:cNvPr>
          <p:cNvSpPr txBox="1"/>
          <p:nvPr/>
        </p:nvSpPr>
        <p:spPr>
          <a:xfrm>
            <a:off x="5300657" y="778386"/>
            <a:ext cx="3621887" cy="646331"/>
          </a:xfrm>
          <a:prstGeom prst="rect">
            <a:avLst/>
          </a:prstGeom>
          <a:noFill/>
        </p:spPr>
        <p:txBody>
          <a:bodyPr wrap="square" rtlCol="0">
            <a:spAutoFit/>
          </a:bodyPr>
          <a:lstStyle/>
          <a:p>
            <a:r>
              <a:rPr lang="en-US" dirty="0"/>
              <a:t>Gray= control program for exam – status of equipment at exam start</a:t>
            </a:r>
          </a:p>
        </p:txBody>
      </p:sp>
      <p:pic>
        <p:nvPicPr>
          <p:cNvPr id="5" name="Picture 4">
            <a:extLst>
              <a:ext uri="{FF2B5EF4-FFF2-40B4-BE49-F238E27FC236}">
                <a16:creationId xmlns:a16="http://schemas.microsoft.com/office/drawing/2014/main" id="{9CB3AABE-36FB-7ED0-36BB-3F37C2A94D85}"/>
              </a:ext>
            </a:extLst>
          </p:cNvPr>
          <p:cNvPicPr>
            <a:picLocks noChangeAspect="1"/>
          </p:cNvPicPr>
          <p:nvPr/>
        </p:nvPicPr>
        <p:blipFill>
          <a:blip r:embed="rId3"/>
          <a:stretch>
            <a:fillRect/>
          </a:stretch>
        </p:blipFill>
        <p:spPr>
          <a:xfrm>
            <a:off x="4155576" y="1398770"/>
            <a:ext cx="4875707" cy="3248060"/>
          </a:xfrm>
          <a:prstGeom prst="rect">
            <a:avLst/>
          </a:prstGeom>
        </p:spPr>
      </p:pic>
    </p:spTree>
    <p:extLst>
      <p:ext uri="{BB962C8B-B14F-4D97-AF65-F5344CB8AC3E}">
        <p14:creationId xmlns:p14="http://schemas.microsoft.com/office/powerpoint/2010/main" val="400979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8E0A1-15FE-25DF-FA50-CC2E957F01D7}"/>
              </a:ext>
            </a:extLst>
          </p:cNvPr>
          <p:cNvSpPr>
            <a:spLocks noGrp="1"/>
          </p:cNvSpPr>
          <p:nvPr>
            <p:ph type="title"/>
          </p:nvPr>
        </p:nvSpPr>
        <p:spPr/>
        <p:txBody>
          <a:bodyPr/>
          <a:lstStyle/>
          <a:p>
            <a:r>
              <a:rPr lang="en-US" dirty="0"/>
              <a:t>YELLOW DOCUMENTATION Part 1</a:t>
            </a:r>
          </a:p>
        </p:txBody>
      </p:sp>
      <p:sp>
        <p:nvSpPr>
          <p:cNvPr id="3" name="Content Placeholder 2">
            <a:extLst>
              <a:ext uri="{FF2B5EF4-FFF2-40B4-BE49-F238E27FC236}">
                <a16:creationId xmlns:a16="http://schemas.microsoft.com/office/drawing/2014/main" id="{D016A63C-85E1-9D94-5ACD-F0DB6C49E8E5}"/>
              </a:ext>
            </a:extLst>
          </p:cNvPr>
          <p:cNvSpPr>
            <a:spLocks noGrp="1"/>
          </p:cNvSpPr>
          <p:nvPr>
            <p:ph idx="1"/>
          </p:nvPr>
        </p:nvSpPr>
        <p:spPr/>
        <p:txBody>
          <a:bodyPr/>
          <a:lstStyle/>
          <a:p>
            <a:pPr marL="0" indent="0">
              <a:buNone/>
            </a:pPr>
            <a:r>
              <a:rPr lang="en-US" dirty="0"/>
              <a:t>Pre-Exam Commissioning</a:t>
            </a:r>
          </a:p>
        </p:txBody>
      </p:sp>
      <p:sp>
        <p:nvSpPr>
          <p:cNvPr id="4" name="Slide Number Placeholder 3">
            <a:extLst>
              <a:ext uri="{FF2B5EF4-FFF2-40B4-BE49-F238E27FC236}">
                <a16:creationId xmlns:a16="http://schemas.microsoft.com/office/drawing/2014/main" id="{A07EFDD5-B18B-49B0-B054-7FD48925637F}"/>
              </a:ext>
            </a:extLst>
          </p:cNvPr>
          <p:cNvSpPr>
            <a:spLocks noGrp="1"/>
          </p:cNvSpPr>
          <p:nvPr>
            <p:ph type="sldNum" sz="quarter" idx="4"/>
          </p:nvPr>
        </p:nvSpPr>
        <p:spPr/>
        <p:txBody>
          <a:bodyPr/>
          <a:lstStyle/>
          <a:p>
            <a:fld id="{48C7CF78-5C65-0548-8F1A-852179DDED5E}" type="slidenum">
              <a:rPr lang="en-US" smtClean="0"/>
              <a:pPr/>
              <a:t>11</a:t>
            </a:fld>
            <a:endParaRPr lang="en-US" dirty="0"/>
          </a:p>
        </p:txBody>
      </p:sp>
      <p:pic>
        <p:nvPicPr>
          <p:cNvPr id="6" name="Picture 5">
            <a:extLst>
              <a:ext uri="{FF2B5EF4-FFF2-40B4-BE49-F238E27FC236}">
                <a16:creationId xmlns:a16="http://schemas.microsoft.com/office/drawing/2014/main" id="{38D0317C-1946-E1FC-353A-EC9B21056495}"/>
              </a:ext>
            </a:extLst>
          </p:cNvPr>
          <p:cNvPicPr>
            <a:picLocks noChangeAspect="1"/>
          </p:cNvPicPr>
          <p:nvPr/>
        </p:nvPicPr>
        <p:blipFill>
          <a:blip r:embed="rId2"/>
          <a:stretch>
            <a:fillRect/>
          </a:stretch>
        </p:blipFill>
        <p:spPr>
          <a:xfrm>
            <a:off x="3451779" y="797158"/>
            <a:ext cx="2799148" cy="4094421"/>
          </a:xfrm>
          <a:prstGeom prst="rect">
            <a:avLst/>
          </a:prstGeom>
        </p:spPr>
      </p:pic>
    </p:spTree>
    <p:extLst>
      <p:ext uri="{BB962C8B-B14F-4D97-AF65-F5344CB8AC3E}">
        <p14:creationId xmlns:p14="http://schemas.microsoft.com/office/powerpoint/2010/main" val="2131785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3FB73-3C24-D652-4A03-CB695E140EEA}"/>
              </a:ext>
            </a:extLst>
          </p:cNvPr>
          <p:cNvSpPr>
            <a:spLocks noGrp="1"/>
          </p:cNvSpPr>
          <p:nvPr>
            <p:ph type="title"/>
          </p:nvPr>
        </p:nvSpPr>
        <p:spPr>
          <a:xfrm>
            <a:off x="344489" y="275734"/>
            <a:ext cx="8477251" cy="620384"/>
          </a:xfrm>
        </p:spPr>
        <p:txBody>
          <a:bodyPr anchor="ctr">
            <a:normAutofit/>
          </a:bodyPr>
          <a:lstStyle/>
          <a:p>
            <a:r>
              <a:rPr lang="en-US" dirty="0"/>
              <a:t>Exam Commissioning </a:t>
            </a:r>
          </a:p>
        </p:txBody>
      </p:sp>
      <p:sp>
        <p:nvSpPr>
          <p:cNvPr id="3" name="Content Placeholder 2">
            <a:extLst>
              <a:ext uri="{FF2B5EF4-FFF2-40B4-BE49-F238E27FC236}">
                <a16:creationId xmlns:a16="http://schemas.microsoft.com/office/drawing/2014/main" id="{28AA9124-AEFB-25DE-6BAD-059C531D835A}"/>
              </a:ext>
            </a:extLst>
          </p:cNvPr>
          <p:cNvSpPr>
            <a:spLocks noGrp="1"/>
          </p:cNvSpPr>
          <p:nvPr>
            <p:ph idx="1"/>
          </p:nvPr>
        </p:nvSpPr>
        <p:spPr>
          <a:xfrm>
            <a:off x="344489" y="987809"/>
            <a:ext cx="4106864" cy="3512754"/>
          </a:xfrm>
        </p:spPr>
        <p:txBody>
          <a:bodyPr>
            <a:normAutofit/>
          </a:bodyPr>
          <a:lstStyle/>
          <a:p>
            <a:pPr marL="0" indent="0">
              <a:buNone/>
            </a:pPr>
            <a:r>
              <a:rPr lang="en-US" dirty="0"/>
              <a:t> </a:t>
            </a:r>
            <a:endParaRPr lang="en-US" baseline="30000" dirty="0"/>
          </a:p>
        </p:txBody>
      </p:sp>
      <p:sp>
        <p:nvSpPr>
          <p:cNvPr id="4" name="Slide Number Placeholder 3">
            <a:extLst>
              <a:ext uri="{FF2B5EF4-FFF2-40B4-BE49-F238E27FC236}">
                <a16:creationId xmlns:a16="http://schemas.microsoft.com/office/drawing/2014/main" id="{78833438-669E-6537-335E-3528ACDF8D5C}"/>
              </a:ext>
            </a:extLst>
          </p:cNvPr>
          <p:cNvSpPr>
            <a:spLocks noGrp="1"/>
          </p:cNvSpPr>
          <p:nvPr>
            <p:ph type="sldNum" sz="quarter" idx="4"/>
          </p:nvPr>
        </p:nvSpPr>
        <p:spPr>
          <a:xfrm>
            <a:off x="8619690" y="4767263"/>
            <a:ext cx="411593" cy="274637"/>
          </a:xfrm>
        </p:spPr>
        <p:txBody>
          <a:bodyPr anchor="ctr">
            <a:normAutofit/>
          </a:bodyPr>
          <a:lstStyle/>
          <a:p>
            <a:pPr>
              <a:spcAft>
                <a:spcPts val="600"/>
              </a:spcAft>
            </a:pPr>
            <a:fld id="{48C7CF78-5C65-0548-8F1A-852179DDED5E}" type="slidenum">
              <a:rPr lang="en-US" smtClean="0"/>
              <a:pPr>
                <a:spcAft>
                  <a:spcPts val="600"/>
                </a:spcAft>
              </a:pPr>
              <a:t>12</a:t>
            </a:fld>
            <a:endParaRPr lang="en-US"/>
          </a:p>
        </p:txBody>
      </p:sp>
      <p:sp>
        <p:nvSpPr>
          <p:cNvPr id="9" name="TextBox 8">
            <a:extLst>
              <a:ext uri="{FF2B5EF4-FFF2-40B4-BE49-F238E27FC236}">
                <a16:creationId xmlns:a16="http://schemas.microsoft.com/office/drawing/2014/main" id="{CC87FB94-CBE6-4CA9-47AB-1DAC78ED682A}"/>
              </a:ext>
            </a:extLst>
          </p:cNvPr>
          <p:cNvSpPr txBox="1"/>
          <p:nvPr/>
        </p:nvSpPr>
        <p:spPr>
          <a:xfrm>
            <a:off x="344489" y="980231"/>
            <a:ext cx="3754545"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lumMod val="75000"/>
                  </a:schemeClr>
                </a:solidFill>
              </a:rPr>
              <a:t>Guide is provided for practice </a:t>
            </a:r>
          </a:p>
          <a:p>
            <a:pPr marL="285750" indent="-285750">
              <a:buFont typeface="Arial" panose="020B0604020202020204" pitchFamily="34" charset="0"/>
              <a:buChar char="•"/>
            </a:pPr>
            <a:endParaRPr lang="en-US" dirty="0">
              <a:solidFill>
                <a:schemeClr val="tx2">
                  <a:lumMod val="75000"/>
                </a:schemeClr>
              </a:solidFill>
            </a:endParaRPr>
          </a:p>
          <a:p>
            <a:pPr marL="285750" indent="-285750">
              <a:buFont typeface="Arial" panose="020B0604020202020204" pitchFamily="34" charset="0"/>
              <a:buChar char="•"/>
            </a:pPr>
            <a:r>
              <a:rPr lang="en-US" dirty="0">
                <a:solidFill>
                  <a:schemeClr val="tx2">
                    <a:lumMod val="75000"/>
                  </a:schemeClr>
                </a:solidFill>
              </a:rPr>
              <a:t>Part 1 will be provided a commissioning document for the exam, on exam day</a:t>
            </a:r>
          </a:p>
          <a:p>
            <a:pPr marL="285750" indent="-285750">
              <a:buFont typeface="Arial" panose="020B0604020202020204" pitchFamily="34" charset="0"/>
              <a:buChar char="•"/>
            </a:pPr>
            <a:endParaRPr lang="en-US" dirty="0">
              <a:solidFill>
                <a:schemeClr val="tx2">
                  <a:lumMod val="75000"/>
                </a:schemeClr>
              </a:solidFill>
            </a:endParaRPr>
          </a:p>
        </p:txBody>
      </p:sp>
      <p:pic>
        <p:nvPicPr>
          <p:cNvPr id="21" name="Picture 20">
            <a:extLst>
              <a:ext uri="{FF2B5EF4-FFF2-40B4-BE49-F238E27FC236}">
                <a16:creationId xmlns:a16="http://schemas.microsoft.com/office/drawing/2014/main" id="{464F2858-9E10-87B1-52CB-0101F096E618}"/>
              </a:ext>
            </a:extLst>
          </p:cNvPr>
          <p:cNvPicPr>
            <a:picLocks noChangeAspect="1"/>
          </p:cNvPicPr>
          <p:nvPr/>
        </p:nvPicPr>
        <p:blipFill>
          <a:blip r:embed="rId2"/>
          <a:stretch>
            <a:fillRect/>
          </a:stretch>
        </p:blipFill>
        <p:spPr>
          <a:xfrm>
            <a:off x="4946650" y="794591"/>
            <a:ext cx="3661322" cy="3705972"/>
          </a:xfrm>
          <a:prstGeom prst="rect">
            <a:avLst/>
          </a:prstGeom>
        </p:spPr>
      </p:pic>
    </p:spTree>
    <p:extLst>
      <p:ext uri="{BB962C8B-B14F-4D97-AF65-F5344CB8AC3E}">
        <p14:creationId xmlns:p14="http://schemas.microsoft.com/office/powerpoint/2010/main" val="2873068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1F2D408-09A7-21FB-9BCB-FDEBB609742E}"/>
              </a:ext>
            </a:extLst>
          </p:cNvPr>
          <p:cNvSpPr>
            <a:spLocks noGrp="1"/>
          </p:cNvSpPr>
          <p:nvPr>
            <p:ph type="title"/>
          </p:nvPr>
        </p:nvSpPr>
        <p:spPr>
          <a:xfrm>
            <a:off x="344489" y="275734"/>
            <a:ext cx="8477251" cy="620384"/>
          </a:xfrm>
        </p:spPr>
        <p:txBody>
          <a:bodyPr anchor="ctr">
            <a:normAutofit/>
          </a:bodyPr>
          <a:lstStyle/>
          <a:p>
            <a:r>
              <a:rPr lang="en-US" dirty="0"/>
              <a:t>YELLOW Prep-Questions</a:t>
            </a:r>
          </a:p>
        </p:txBody>
      </p:sp>
      <p:sp>
        <p:nvSpPr>
          <p:cNvPr id="3" name="Content Placeholder 2">
            <a:extLst>
              <a:ext uri="{FF2B5EF4-FFF2-40B4-BE49-F238E27FC236}">
                <a16:creationId xmlns:a16="http://schemas.microsoft.com/office/drawing/2014/main" id="{63C50913-3CA9-6E04-B710-BAA4104CE58D}"/>
              </a:ext>
            </a:extLst>
          </p:cNvPr>
          <p:cNvSpPr>
            <a:spLocks noGrp="1"/>
          </p:cNvSpPr>
          <p:nvPr>
            <p:ph idx="1"/>
          </p:nvPr>
        </p:nvSpPr>
        <p:spPr>
          <a:xfrm>
            <a:off x="344489" y="987809"/>
            <a:ext cx="4106864" cy="3512754"/>
          </a:xfrm>
        </p:spPr>
        <p:txBody>
          <a:bodyPr>
            <a:normAutofit/>
          </a:bodyPr>
          <a:lstStyle/>
          <a:p>
            <a:pPr marL="0" lvl="0" indent="0">
              <a:lnSpc>
                <a:spcPct val="90000"/>
              </a:lnSpc>
              <a:buNone/>
            </a:pPr>
            <a:r>
              <a:rPr lang="en-US" sz="1200" dirty="0"/>
              <a:t>YELLOW Prep Questions worksheet </a:t>
            </a:r>
          </a:p>
          <a:p>
            <a:pPr marL="0" lvl="0" indent="0">
              <a:lnSpc>
                <a:spcPct val="90000"/>
              </a:lnSpc>
              <a:buNone/>
            </a:pPr>
            <a:r>
              <a:rPr lang="en-US" sz="1200" dirty="0"/>
              <a:t>Acts as a review of important information for exam day- use the following: </a:t>
            </a:r>
          </a:p>
          <a:p>
            <a:pPr lvl="1">
              <a:lnSpc>
                <a:spcPct val="90000"/>
              </a:lnSpc>
            </a:pPr>
            <a:r>
              <a:rPr lang="en-US" sz="1200" dirty="0"/>
              <a:t>Yellow Preparation Documentation</a:t>
            </a:r>
          </a:p>
          <a:p>
            <a:pPr lvl="1">
              <a:lnSpc>
                <a:spcPct val="90000"/>
              </a:lnSpc>
            </a:pPr>
            <a:r>
              <a:rPr lang="en-US" sz="1200" dirty="0">
                <a:hlinkClick r:id="rId3"/>
              </a:rPr>
              <a:t>Standard Material Staging list</a:t>
            </a:r>
            <a:endParaRPr lang="en-US" sz="1200" dirty="0"/>
          </a:p>
          <a:p>
            <a:pPr lvl="1">
              <a:lnSpc>
                <a:spcPct val="90000"/>
              </a:lnSpc>
            </a:pPr>
            <a:r>
              <a:rPr lang="en-US" sz="1200" dirty="0"/>
              <a:t>Red Electrical Engineering handbook </a:t>
            </a:r>
          </a:p>
          <a:p>
            <a:pPr lvl="1">
              <a:lnSpc>
                <a:spcPct val="90000"/>
              </a:lnSpc>
            </a:pPr>
            <a:r>
              <a:rPr lang="en-US" sz="1200" dirty="0"/>
              <a:t>Important Dates doc</a:t>
            </a:r>
          </a:p>
          <a:p>
            <a:pPr marL="274320" lvl="1" indent="0">
              <a:lnSpc>
                <a:spcPct val="90000"/>
              </a:lnSpc>
              <a:buNone/>
            </a:pPr>
            <a:r>
              <a:rPr lang="en-US" sz="1200" dirty="0"/>
              <a:t>Trainers review documentation with apprentice or review after completed and both sign worksheet </a:t>
            </a:r>
          </a:p>
          <a:p>
            <a:pPr marL="0" lvl="0" indent="0">
              <a:lnSpc>
                <a:spcPct val="90000"/>
              </a:lnSpc>
              <a:buNone/>
            </a:pPr>
            <a:endParaRPr lang="en-US" sz="1200" b="1" dirty="0"/>
          </a:p>
          <a:p>
            <a:pPr marL="0" lvl="0" indent="0">
              <a:lnSpc>
                <a:spcPct val="90000"/>
              </a:lnSpc>
              <a:buNone/>
            </a:pPr>
            <a:r>
              <a:rPr lang="en-US" sz="1200" b="1" dirty="0"/>
              <a:t>DUE May 21</a:t>
            </a:r>
            <a:r>
              <a:rPr lang="en-US" sz="1200" b="1" baseline="30000" dirty="0"/>
              <a:t>st</a:t>
            </a:r>
            <a:r>
              <a:rPr lang="en-US" sz="1200" b="1" dirty="0"/>
              <a:t> </a:t>
            </a:r>
            <a:r>
              <a:rPr lang="en-US" sz="1200" dirty="0"/>
              <a:t>to:</a:t>
            </a:r>
          </a:p>
          <a:p>
            <a:pPr marL="0" lvl="0" indent="0">
              <a:lnSpc>
                <a:spcPct val="90000"/>
              </a:lnSpc>
              <a:buNone/>
            </a:pPr>
            <a:r>
              <a:rPr lang="en-US" sz="1200" dirty="0"/>
              <a:t>Geneva - </a:t>
            </a:r>
            <a:r>
              <a:rPr lang="en-US" sz="1200" dirty="0">
                <a:hlinkClick r:id="rId4">
                  <a:extLst>
                    <a:ext uri="{A12FA001-AC4F-418D-AE19-62706E023703}">
                      <ahyp:hlinkClr xmlns:ahyp="http://schemas.microsoft.com/office/drawing/2018/hyperlinkcolor" val="tx"/>
                    </a:ext>
                  </a:extLst>
                </a:hlinkClick>
              </a:rPr>
              <a:t>Scurek@gaccmidwest.org</a:t>
            </a:r>
            <a:endParaRPr lang="en-US" sz="1200" dirty="0"/>
          </a:p>
          <a:p>
            <a:pPr>
              <a:lnSpc>
                <a:spcPct val="90000"/>
              </a:lnSpc>
            </a:pPr>
            <a:endParaRPr lang="en-US" sz="1200" dirty="0"/>
          </a:p>
        </p:txBody>
      </p:sp>
      <p:sp>
        <p:nvSpPr>
          <p:cNvPr id="4" name="Slide Number Placeholder 3">
            <a:extLst>
              <a:ext uri="{FF2B5EF4-FFF2-40B4-BE49-F238E27FC236}">
                <a16:creationId xmlns:a16="http://schemas.microsoft.com/office/drawing/2014/main" id="{E050D4A2-5E3E-77E6-8586-CD152D916E5F}"/>
              </a:ext>
            </a:extLst>
          </p:cNvPr>
          <p:cNvSpPr>
            <a:spLocks noGrp="1"/>
          </p:cNvSpPr>
          <p:nvPr>
            <p:ph type="sldNum" sz="quarter" idx="4"/>
          </p:nvPr>
        </p:nvSpPr>
        <p:spPr>
          <a:xfrm>
            <a:off x="8619690" y="4767263"/>
            <a:ext cx="411593" cy="274637"/>
          </a:xfrm>
        </p:spPr>
        <p:txBody>
          <a:bodyPr anchor="ctr">
            <a:normAutofit/>
          </a:bodyPr>
          <a:lstStyle/>
          <a:p>
            <a:pPr>
              <a:spcAft>
                <a:spcPts val="600"/>
              </a:spcAft>
            </a:pPr>
            <a:fld id="{48C7CF78-5C65-0548-8F1A-852179DDED5E}" type="slidenum">
              <a:rPr lang="en-US" smtClean="0"/>
              <a:pPr>
                <a:spcAft>
                  <a:spcPts val="600"/>
                </a:spcAft>
              </a:pPr>
              <a:t>13</a:t>
            </a:fld>
            <a:endParaRPr lang="en-US"/>
          </a:p>
        </p:txBody>
      </p:sp>
      <p:pic>
        <p:nvPicPr>
          <p:cNvPr id="5" name="Picture 4">
            <a:extLst>
              <a:ext uri="{FF2B5EF4-FFF2-40B4-BE49-F238E27FC236}">
                <a16:creationId xmlns:a16="http://schemas.microsoft.com/office/drawing/2014/main" id="{004B0AC6-9353-D71F-2CFA-153B2FA87D0B}"/>
              </a:ext>
            </a:extLst>
          </p:cNvPr>
          <p:cNvPicPr>
            <a:picLocks noChangeAspect="1"/>
          </p:cNvPicPr>
          <p:nvPr/>
        </p:nvPicPr>
        <p:blipFill>
          <a:blip r:embed="rId5"/>
          <a:stretch>
            <a:fillRect/>
          </a:stretch>
        </p:blipFill>
        <p:spPr>
          <a:xfrm>
            <a:off x="4277295" y="769819"/>
            <a:ext cx="4544445" cy="3730744"/>
          </a:xfrm>
          <a:prstGeom prst="rect">
            <a:avLst/>
          </a:prstGeom>
        </p:spPr>
      </p:pic>
    </p:spTree>
    <p:extLst>
      <p:ext uri="{BB962C8B-B14F-4D97-AF65-F5344CB8AC3E}">
        <p14:creationId xmlns:p14="http://schemas.microsoft.com/office/powerpoint/2010/main" val="396248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3FB73-3C24-D652-4A03-CB695E140EEA}"/>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28AA9124-AEFB-25DE-6BAD-059C531D835A}"/>
              </a:ext>
            </a:extLst>
          </p:cNvPr>
          <p:cNvSpPr>
            <a:spLocks noGrp="1"/>
          </p:cNvSpPr>
          <p:nvPr>
            <p:ph idx="1"/>
          </p:nvPr>
        </p:nvSpPr>
        <p:spPr>
          <a:xfrm>
            <a:off x="361944" y="782585"/>
            <a:ext cx="8416931" cy="3532188"/>
          </a:xfrm>
        </p:spPr>
        <p:txBody>
          <a:bodyPr>
            <a:normAutofit/>
          </a:bodyPr>
          <a:lstStyle/>
          <a:p>
            <a:pPr marL="0" indent="0">
              <a:buNone/>
            </a:pPr>
            <a:r>
              <a:rPr lang="en-US" dirty="0"/>
              <a:t>Proper Grounding  </a:t>
            </a:r>
          </a:p>
        </p:txBody>
      </p:sp>
      <p:sp>
        <p:nvSpPr>
          <p:cNvPr id="4" name="Slide Number Placeholder 3">
            <a:extLst>
              <a:ext uri="{FF2B5EF4-FFF2-40B4-BE49-F238E27FC236}">
                <a16:creationId xmlns:a16="http://schemas.microsoft.com/office/drawing/2014/main" id="{78833438-669E-6537-335E-3528ACDF8D5C}"/>
              </a:ext>
            </a:extLst>
          </p:cNvPr>
          <p:cNvSpPr>
            <a:spLocks noGrp="1"/>
          </p:cNvSpPr>
          <p:nvPr>
            <p:ph type="sldNum" sz="quarter" idx="4"/>
          </p:nvPr>
        </p:nvSpPr>
        <p:spPr/>
        <p:txBody>
          <a:bodyPr/>
          <a:lstStyle/>
          <a:p>
            <a:fld id="{48C7CF78-5C65-0548-8F1A-852179DDED5E}" type="slidenum">
              <a:rPr lang="en-US" smtClean="0"/>
              <a:pPr/>
              <a:t>14</a:t>
            </a:fld>
            <a:endParaRPr lang="en-US" dirty="0"/>
          </a:p>
        </p:txBody>
      </p:sp>
      <p:pic>
        <p:nvPicPr>
          <p:cNvPr id="9" name="Picture 8">
            <a:extLst>
              <a:ext uri="{FF2B5EF4-FFF2-40B4-BE49-F238E27FC236}">
                <a16:creationId xmlns:a16="http://schemas.microsoft.com/office/drawing/2014/main" id="{F7819F95-A255-9CA0-CBEB-77EDB74EC443}"/>
              </a:ext>
            </a:extLst>
          </p:cNvPr>
          <p:cNvPicPr>
            <a:picLocks noChangeAspect="1"/>
          </p:cNvPicPr>
          <p:nvPr/>
        </p:nvPicPr>
        <p:blipFill>
          <a:blip r:embed="rId2"/>
          <a:stretch>
            <a:fillRect/>
          </a:stretch>
        </p:blipFill>
        <p:spPr>
          <a:xfrm>
            <a:off x="2902009" y="374201"/>
            <a:ext cx="3336799" cy="4099322"/>
          </a:xfrm>
          <a:prstGeom prst="rect">
            <a:avLst/>
          </a:prstGeom>
        </p:spPr>
      </p:pic>
    </p:spTree>
    <p:extLst>
      <p:ext uri="{BB962C8B-B14F-4D97-AF65-F5344CB8AC3E}">
        <p14:creationId xmlns:p14="http://schemas.microsoft.com/office/powerpoint/2010/main" val="1728678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3FB73-3C24-D652-4A03-CB695E140EEA}"/>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28AA9124-AEFB-25DE-6BAD-059C531D835A}"/>
              </a:ext>
            </a:extLst>
          </p:cNvPr>
          <p:cNvSpPr>
            <a:spLocks noGrp="1"/>
          </p:cNvSpPr>
          <p:nvPr>
            <p:ph idx="1"/>
          </p:nvPr>
        </p:nvSpPr>
        <p:spPr>
          <a:xfrm>
            <a:off x="408555" y="872305"/>
            <a:ext cx="7954395" cy="3776466"/>
          </a:xfrm>
        </p:spPr>
        <p:txBody>
          <a:bodyPr>
            <a:normAutofit fontScale="85000" lnSpcReduction="20000"/>
          </a:bodyPr>
          <a:lstStyle/>
          <a:p>
            <a:pPr marL="0" indent="0">
              <a:buNone/>
            </a:pPr>
            <a:r>
              <a:rPr lang="en-US" sz="2000" b="1" dirty="0">
                <a:solidFill>
                  <a:schemeClr val="bg2"/>
                </a:solidFill>
              </a:rPr>
              <a:t>MODIFICATIONS</a:t>
            </a:r>
          </a:p>
          <a:p>
            <a:r>
              <a:rPr lang="en-US" sz="2000" dirty="0"/>
              <a:t>If your set up differs from the drawings provided, note and initial the change including the date the change was made using the following format i.e.  </a:t>
            </a:r>
            <a:r>
              <a:rPr lang="en-US" sz="2000" dirty="0">
                <a:highlight>
                  <a:srgbClr val="FFFF00"/>
                </a:highlight>
              </a:rPr>
              <a:t>GS 01/FEB/24</a:t>
            </a:r>
          </a:p>
          <a:p>
            <a:pPr marL="0" indent="0">
              <a:buNone/>
            </a:pPr>
            <a:endParaRPr lang="en-US" sz="2000" b="1" dirty="0">
              <a:solidFill>
                <a:schemeClr val="bg2"/>
              </a:solidFill>
            </a:endParaRPr>
          </a:p>
          <a:p>
            <a:pPr marL="0" indent="0">
              <a:buNone/>
            </a:pPr>
            <a:r>
              <a:rPr lang="en-US" sz="2000" b="1" dirty="0">
                <a:solidFill>
                  <a:schemeClr val="bg2"/>
                </a:solidFill>
              </a:rPr>
              <a:t>LOGBOOKS</a:t>
            </a:r>
          </a:p>
          <a:p>
            <a:r>
              <a:rPr lang="en-US" sz="2000" dirty="0"/>
              <a:t>KEEP A LOGBOOK – Daily. You will not turn them in this year, but you will at the end of next year.</a:t>
            </a:r>
            <a:endParaRPr lang="en-US" sz="2000" baseline="30000" dirty="0"/>
          </a:p>
          <a:p>
            <a:pPr marL="0" indent="0">
              <a:buNone/>
            </a:pPr>
            <a:endParaRPr lang="en-US" sz="2000" baseline="30000" dirty="0"/>
          </a:p>
          <a:p>
            <a:pPr marL="0" indent="0">
              <a:buNone/>
            </a:pPr>
            <a:r>
              <a:rPr lang="en-US" sz="2000" b="1" dirty="0">
                <a:solidFill>
                  <a:schemeClr val="bg2"/>
                </a:solidFill>
              </a:rPr>
              <a:t>CALCULATORS</a:t>
            </a:r>
          </a:p>
          <a:p>
            <a:r>
              <a:rPr lang="en-US" sz="2000" dirty="0"/>
              <a:t>Non-programmable</a:t>
            </a:r>
          </a:p>
          <a:p>
            <a:r>
              <a:rPr lang="en-US" sz="2000" dirty="0"/>
              <a:t>Non-communicable</a:t>
            </a:r>
          </a:p>
          <a:p>
            <a:r>
              <a:rPr lang="en-US" sz="2000" dirty="0"/>
              <a:t>Recommend that it is able to do trigonometry (sin/</a:t>
            </a:r>
            <a:r>
              <a:rPr lang="en-US" sz="2000" dirty="0" err="1"/>
              <a:t>cosin</a:t>
            </a:r>
            <a:r>
              <a:rPr lang="en-US" sz="2000" dirty="0"/>
              <a:t>/tan) if you are bringing one</a:t>
            </a:r>
            <a:endParaRPr lang="en-US" baseline="30000" dirty="0"/>
          </a:p>
        </p:txBody>
      </p:sp>
      <p:sp>
        <p:nvSpPr>
          <p:cNvPr id="4" name="Slide Number Placeholder 3">
            <a:extLst>
              <a:ext uri="{FF2B5EF4-FFF2-40B4-BE49-F238E27FC236}">
                <a16:creationId xmlns:a16="http://schemas.microsoft.com/office/drawing/2014/main" id="{78833438-669E-6537-335E-3528ACDF8D5C}"/>
              </a:ext>
            </a:extLst>
          </p:cNvPr>
          <p:cNvSpPr>
            <a:spLocks noGrp="1"/>
          </p:cNvSpPr>
          <p:nvPr>
            <p:ph type="sldNum" sz="quarter" idx="4"/>
          </p:nvPr>
        </p:nvSpPr>
        <p:spPr/>
        <p:txBody>
          <a:bodyPr/>
          <a:lstStyle/>
          <a:p>
            <a:fld id="{48C7CF78-5C65-0548-8F1A-852179DDED5E}" type="slidenum">
              <a:rPr lang="en-US" smtClean="0"/>
              <a:pPr/>
              <a:t>15</a:t>
            </a:fld>
            <a:endParaRPr lang="en-US" dirty="0"/>
          </a:p>
        </p:txBody>
      </p:sp>
    </p:spTree>
    <p:extLst>
      <p:ext uri="{BB962C8B-B14F-4D97-AF65-F5344CB8AC3E}">
        <p14:creationId xmlns:p14="http://schemas.microsoft.com/office/powerpoint/2010/main" val="42068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7A140-71CB-4757-BAC0-C2CF5EDF74A4}"/>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FEB69DB6-6043-419D-839F-73D5529107BE}"/>
              </a:ext>
            </a:extLst>
          </p:cNvPr>
          <p:cNvSpPr>
            <a:spLocks noGrp="1"/>
          </p:cNvSpPr>
          <p:nvPr>
            <p:ph idx="1"/>
          </p:nvPr>
        </p:nvSpPr>
        <p:spPr/>
        <p:txBody>
          <a:bodyPr>
            <a:normAutofit/>
          </a:bodyPr>
          <a:lstStyle/>
          <a:p>
            <a:pPr marL="0" indent="0">
              <a:lnSpc>
                <a:spcPct val="115000"/>
              </a:lnSpc>
              <a:spcAft>
                <a:spcPts val="0"/>
              </a:spcAft>
              <a:buNone/>
            </a:pPr>
            <a:r>
              <a:rPr lang="en-US" b="1" dirty="0">
                <a:solidFill>
                  <a:schemeClr val="bg2"/>
                </a:solidFill>
              </a:rPr>
              <a:t>EXAM SCHEDULE</a:t>
            </a:r>
            <a:endParaRPr lang="en-US" dirty="0">
              <a:latin typeface="Arial" panose="020B0604020202020204" pitchFamily="34" charset="0"/>
              <a:ea typeface="SimSun" panose="02010600030101010101" pitchFamily="2" charset="-122"/>
              <a:cs typeface="Arial" panose="020B0604020202020204" pitchFamily="34" charset="0"/>
            </a:endParaRPr>
          </a:p>
          <a:p>
            <a:pPr marL="0" indent="0">
              <a:lnSpc>
                <a:spcPct val="115000"/>
              </a:lnSpc>
              <a:spcAft>
                <a:spcPts val="0"/>
              </a:spcAft>
              <a:buNone/>
            </a:pPr>
            <a:r>
              <a:rPr lang="en-US" dirty="0">
                <a:latin typeface="Arial" panose="020B0604020202020204" pitchFamily="34" charset="0"/>
                <a:ea typeface="SimSun" panose="02010600030101010101" pitchFamily="2" charset="-122"/>
                <a:cs typeface="Arial" panose="020B0604020202020204" pitchFamily="34" charset="0"/>
              </a:rPr>
              <a:t>Day 1 written</a:t>
            </a:r>
          </a:p>
          <a:p>
            <a:pPr>
              <a:lnSpc>
                <a:spcPct val="115000"/>
              </a:lnSpc>
              <a:spcAft>
                <a:spcPts val="0"/>
              </a:spcAft>
            </a:pPr>
            <a:r>
              <a:rPr lang="en-US" dirty="0">
                <a:latin typeface="Arial" panose="020B0604020202020204" pitchFamily="34" charset="0"/>
                <a:ea typeface="SimSun" panose="02010600030101010101" pitchFamily="2" charset="-122"/>
                <a:cs typeface="Arial" panose="020B0604020202020204" pitchFamily="34" charset="0"/>
              </a:rPr>
              <a:t>Part 1 – 100 min multiple choice and short answer</a:t>
            </a:r>
          </a:p>
          <a:p>
            <a:pPr marL="0" indent="0">
              <a:lnSpc>
                <a:spcPct val="115000"/>
              </a:lnSpc>
              <a:spcAft>
                <a:spcPts val="0"/>
              </a:spcAft>
              <a:buNone/>
            </a:pPr>
            <a:r>
              <a:rPr lang="en-US" dirty="0">
                <a:latin typeface="Arial" panose="020B0604020202020204" pitchFamily="34" charset="0"/>
                <a:ea typeface="SimSun" panose="02010600030101010101" pitchFamily="2" charset="-122"/>
                <a:cs typeface="Arial" panose="020B0604020202020204" pitchFamily="34" charset="0"/>
              </a:rPr>
              <a:t>3 multiple-choice questions you can skip, </a:t>
            </a:r>
          </a:p>
          <a:p>
            <a:pPr marL="0" indent="0">
              <a:lnSpc>
                <a:spcPct val="115000"/>
              </a:lnSpc>
              <a:spcAft>
                <a:spcPts val="0"/>
              </a:spcAft>
              <a:buNone/>
            </a:pPr>
            <a:r>
              <a:rPr lang="en-US" dirty="0">
                <a:latin typeface="Arial" panose="020B0604020202020204" pitchFamily="34" charset="0"/>
                <a:ea typeface="SimSun" panose="02010600030101010101" pitchFamily="2" charset="-122"/>
                <a:cs typeface="Arial" panose="020B0604020202020204" pitchFamily="34" charset="0"/>
              </a:rPr>
              <a:t>but they cannot be marked </a:t>
            </a:r>
            <a:r>
              <a:rPr lang="en-US" b="1" dirty="0">
                <a:latin typeface="Arial" panose="020B0604020202020204" pitchFamily="34" charset="0"/>
                <a:ea typeface="SimSun" panose="02010600030101010101" pitchFamily="2" charset="-122"/>
                <a:cs typeface="Arial" panose="020B0604020202020204" pitchFamily="34" charset="0"/>
              </a:rPr>
              <a:t>MANDATORY!!</a:t>
            </a:r>
          </a:p>
          <a:p>
            <a:pPr marL="0" indent="0">
              <a:lnSpc>
                <a:spcPct val="115000"/>
              </a:lnSpc>
              <a:spcAft>
                <a:spcPts val="0"/>
              </a:spcAft>
              <a:buNone/>
            </a:pPr>
            <a:endParaRPr lang="en-US" dirty="0">
              <a:latin typeface="Arial" panose="020B0604020202020204" pitchFamily="34" charset="0"/>
              <a:ea typeface="SimSun" panose="02010600030101010101" pitchFamily="2" charset="-122"/>
              <a:cs typeface="Arial" panose="020B0604020202020204" pitchFamily="34" charset="0"/>
            </a:endParaRPr>
          </a:p>
          <a:p>
            <a:pPr marL="0" indent="0">
              <a:lnSpc>
                <a:spcPct val="115000"/>
              </a:lnSpc>
              <a:spcAft>
                <a:spcPts val="0"/>
              </a:spcAft>
              <a:buNone/>
            </a:pPr>
            <a:r>
              <a:rPr lang="en-US" dirty="0">
                <a:latin typeface="Arial" panose="020B0604020202020204" pitchFamily="34" charset="0"/>
                <a:ea typeface="SimSun" panose="02010600030101010101" pitchFamily="2" charset="-122"/>
                <a:cs typeface="Arial" panose="020B0604020202020204" pitchFamily="34" charset="0"/>
              </a:rPr>
              <a:t>Day 2 practical</a:t>
            </a:r>
          </a:p>
          <a:p>
            <a:pPr>
              <a:lnSpc>
                <a:spcPct val="115000"/>
              </a:lnSpc>
              <a:spcAft>
                <a:spcPts val="0"/>
              </a:spcAft>
            </a:pPr>
            <a:r>
              <a:rPr lang="en-US" dirty="0">
                <a:latin typeface="Arial" panose="020B0604020202020204" pitchFamily="34" charset="0"/>
                <a:ea typeface="SimSun" panose="02010600030101010101" pitchFamily="2" charset="-122"/>
                <a:cs typeface="Arial" panose="020B0604020202020204" pitchFamily="34" charset="0"/>
              </a:rPr>
              <a:t>Part 1 – 6.5 hours to complete project</a:t>
            </a:r>
            <a:endParaRPr lang="en-US" dirty="0">
              <a:latin typeface="Arial" panose="020B0604020202020204" pitchFamily="34" charset="0"/>
              <a:ea typeface="SimSun" panose="02010600030101010101" pitchFamily="2" charset="-122"/>
              <a:cs typeface="Times New Roman" panose="02020603050405020304" pitchFamily="18" charset="0"/>
            </a:endParaRPr>
          </a:p>
          <a:p>
            <a:pPr marL="0" indent="0">
              <a:lnSpc>
                <a:spcPct val="115000"/>
              </a:lnSpc>
              <a:spcAft>
                <a:spcPts val="0"/>
              </a:spcAft>
              <a:buNone/>
            </a:pPr>
            <a:endParaRPr lang="en-US" dirty="0">
              <a:latin typeface="Arial" panose="020B0604020202020204" pitchFamily="34" charset="0"/>
              <a:ea typeface="SimSun" panose="02010600030101010101" pitchFamily="2" charset="-122"/>
              <a:cs typeface="Arial" panose="020B0604020202020204" pitchFamily="34" charset="0"/>
            </a:endParaRPr>
          </a:p>
        </p:txBody>
      </p:sp>
      <p:sp>
        <p:nvSpPr>
          <p:cNvPr id="4" name="Slide Number Placeholder 3">
            <a:extLst>
              <a:ext uri="{FF2B5EF4-FFF2-40B4-BE49-F238E27FC236}">
                <a16:creationId xmlns:a16="http://schemas.microsoft.com/office/drawing/2014/main" id="{AE0772B2-4DC4-424D-8298-87B97ACADCB7}"/>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C7CF78-5C65-0548-8F1A-852179DDED5E}" type="slidenum">
              <a:rPr kumimoji="0" lang="en-US" sz="11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dirty="0">
              <a:ln>
                <a:noFill/>
              </a:ln>
              <a:solidFill>
                <a:srgbClr val="FFFFFF"/>
              </a:solidFill>
              <a:effectLst/>
              <a:uLnTx/>
              <a:uFillTx/>
              <a:latin typeface="Arial"/>
              <a:ea typeface="+mn-ea"/>
              <a:cs typeface="+mn-cs"/>
            </a:endParaRPr>
          </a:p>
        </p:txBody>
      </p:sp>
      <p:pic>
        <p:nvPicPr>
          <p:cNvPr id="6" name="Picture 5">
            <a:extLst>
              <a:ext uri="{FF2B5EF4-FFF2-40B4-BE49-F238E27FC236}">
                <a16:creationId xmlns:a16="http://schemas.microsoft.com/office/drawing/2014/main" id="{AB5FEC80-2D9E-E953-DB1E-920A64C15D23}"/>
              </a:ext>
            </a:extLst>
          </p:cNvPr>
          <p:cNvPicPr>
            <a:picLocks noChangeAspect="1"/>
          </p:cNvPicPr>
          <p:nvPr/>
        </p:nvPicPr>
        <p:blipFill>
          <a:blip r:embed="rId2"/>
          <a:stretch>
            <a:fillRect/>
          </a:stretch>
        </p:blipFill>
        <p:spPr>
          <a:xfrm>
            <a:off x="5361823" y="562113"/>
            <a:ext cx="3463663" cy="3799533"/>
          </a:xfrm>
          <a:prstGeom prst="rect">
            <a:avLst/>
          </a:prstGeom>
        </p:spPr>
      </p:pic>
    </p:spTree>
    <p:extLst>
      <p:ext uri="{BB962C8B-B14F-4D97-AF65-F5344CB8AC3E}">
        <p14:creationId xmlns:p14="http://schemas.microsoft.com/office/powerpoint/2010/main" val="78192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0772B2-4DC4-424D-8298-87B97ACADCB7}"/>
              </a:ext>
            </a:extLst>
          </p:cNvPr>
          <p:cNvSpPr>
            <a:spLocks noGrp="1"/>
          </p:cNvSpPr>
          <p:nvPr>
            <p:ph type="sldNum" sz="quarter" idx="4"/>
          </p:nvPr>
        </p:nvSpPr>
        <p:spPr/>
        <p:txBody>
          <a:bodyPr/>
          <a:lstStyle/>
          <a:p>
            <a:fld id="{48C7CF78-5C65-0548-8F1A-852179DDED5E}" type="slidenum">
              <a:rPr lang="en-US" smtClean="0"/>
              <a:pPr/>
              <a:t>17</a:t>
            </a:fld>
            <a:endParaRPr lang="en-US" dirty="0"/>
          </a:p>
        </p:txBody>
      </p:sp>
      <p:sp>
        <p:nvSpPr>
          <p:cNvPr id="29" name="Rectangle 4">
            <a:extLst>
              <a:ext uri="{FF2B5EF4-FFF2-40B4-BE49-F238E27FC236}">
                <a16:creationId xmlns:a16="http://schemas.microsoft.com/office/drawing/2014/main" id="{AE32B3F6-F03F-4C48-A834-EAB001FF2D7D}"/>
              </a:ext>
            </a:extLst>
          </p:cNvPr>
          <p:cNvSpPr>
            <a:spLocks noChangeArrowheads="1"/>
          </p:cNvSpPr>
          <p:nvPr/>
        </p:nvSpPr>
        <p:spPr bwMode="auto">
          <a:xfrm>
            <a:off x="170295" y="101859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Title 1">
            <a:extLst>
              <a:ext uri="{FF2B5EF4-FFF2-40B4-BE49-F238E27FC236}">
                <a16:creationId xmlns:a16="http://schemas.microsoft.com/office/drawing/2014/main" id="{EDF5A4B3-46A6-41DB-934E-50CC3C747A70}"/>
              </a:ext>
            </a:extLst>
          </p:cNvPr>
          <p:cNvSpPr txBox="1">
            <a:spLocks/>
          </p:cNvSpPr>
          <p:nvPr/>
        </p:nvSpPr>
        <p:spPr>
          <a:xfrm>
            <a:off x="423867" y="154404"/>
            <a:ext cx="8416931" cy="620384"/>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800" b="1" i="0" kern="1200" cap="all" baseline="0">
                <a:solidFill>
                  <a:srgbClr val="385988"/>
                </a:solidFill>
                <a:latin typeface="Arial"/>
                <a:ea typeface="Montserrat SemiBold" charset="0"/>
                <a:cs typeface="Arial"/>
              </a:defRPr>
            </a:lvl1pPr>
          </a:lstStyle>
          <a:p>
            <a:r>
              <a:rPr lang="en-US" dirty="0"/>
              <a:t>EXAM DATES</a:t>
            </a:r>
          </a:p>
        </p:txBody>
      </p:sp>
      <p:graphicFrame>
        <p:nvGraphicFramePr>
          <p:cNvPr id="3" name="Table 2">
            <a:extLst>
              <a:ext uri="{FF2B5EF4-FFF2-40B4-BE49-F238E27FC236}">
                <a16:creationId xmlns:a16="http://schemas.microsoft.com/office/drawing/2014/main" id="{5F4F87D8-FEF9-C29E-838B-BDC092938276}"/>
              </a:ext>
            </a:extLst>
          </p:cNvPr>
          <p:cNvGraphicFramePr>
            <a:graphicFrameLocks noGrp="1"/>
          </p:cNvGraphicFramePr>
          <p:nvPr>
            <p:extLst>
              <p:ext uri="{D42A27DB-BD31-4B8C-83A1-F6EECF244321}">
                <p14:modId xmlns:p14="http://schemas.microsoft.com/office/powerpoint/2010/main" val="3405408330"/>
              </p:ext>
            </p:extLst>
          </p:nvPr>
        </p:nvGraphicFramePr>
        <p:xfrm>
          <a:off x="2511095" y="1163168"/>
          <a:ext cx="3922971" cy="842960"/>
        </p:xfrm>
        <a:graphic>
          <a:graphicData uri="http://schemas.openxmlformats.org/drawingml/2006/table">
            <a:tbl>
              <a:tblPr/>
              <a:tblGrid>
                <a:gridCol w="1999596">
                  <a:extLst>
                    <a:ext uri="{9D8B030D-6E8A-4147-A177-3AD203B41FA5}">
                      <a16:colId xmlns:a16="http://schemas.microsoft.com/office/drawing/2014/main" val="2465625061"/>
                    </a:ext>
                  </a:extLst>
                </a:gridCol>
                <a:gridCol w="1923375">
                  <a:extLst>
                    <a:ext uri="{9D8B030D-6E8A-4147-A177-3AD203B41FA5}">
                      <a16:colId xmlns:a16="http://schemas.microsoft.com/office/drawing/2014/main" val="1901717887"/>
                    </a:ext>
                  </a:extLst>
                </a:gridCol>
              </a:tblGrid>
              <a:tr h="306430">
                <a:tc gridSpan="2">
                  <a:txBody>
                    <a:bodyPr/>
                    <a:lstStyle/>
                    <a:p>
                      <a:pPr algn="ctr" fontAlgn="b"/>
                      <a:r>
                        <a:rPr lang="en-US" sz="1600" b="0" i="0" u="none" strike="noStrike" dirty="0">
                          <a:solidFill>
                            <a:srgbClr val="000000"/>
                          </a:solidFill>
                          <a:effectLst/>
                          <a:latin typeface="Arial" panose="020B0604020202020204" pitchFamily="34" charset="0"/>
                        </a:rPr>
                        <a:t>IET Part 1 Written EXAM DATE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4E5A"/>
                    </a:solidFill>
                  </a:tcPr>
                </a:tc>
                <a:tc hMerge="1">
                  <a:txBody>
                    <a:bodyPr/>
                    <a:lstStyle/>
                    <a:p>
                      <a:pPr algn="ctr" fontAlgn="b"/>
                      <a:endParaRPr lang="en-US" sz="1600" b="0" i="0" u="none" strike="noStrike" dirty="0">
                        <a:solidFill>
                          <a:srgbClr val="000000"/>
                        </a:solidFill>
                        <a:effectLst/>
                        <a:latin typeface="Arial" panose="020B060402020202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4E5A"/>
                    </a:solidFill>
                  </a:tcPr>
                </a:tc>
                <a:extLst>
                  <a:ext uri="{0D108BD9-81ED-4DB2-BD59-A6C34878D82A}">
                    <a16:rowId xmlns:a16="http://schemas.microsoft.com/office/drawing/2014/main" val="2926099105"/>
                  </a:ext>
                </a:extLst>
              </a:tr>
              <a:tr h="316820">
                <a:tc>
                  <a:txBody>
                    <a:bodyPr/>
                    <a:lstStyle/>
                    <a:p>
                      <a:pPr algn="ctr" fontAlgn="ctr"/>
                      <a:r>
                        <a:rPr lang="en-US" sz="1400" b="1" i="0" u="none" strike="noStrike" dirty="0">
                          <a:solidFill>
                            <a:srgbClr val="000000"/>
                          </a:solidFill>
                          <a:effectLst/>
                          <a:latin typeface="Arial" panose="020B0604020202020204" pitchFamily="34" charset="0"/>
                        </a:rPr>
                        <a:t>Written Exam DATE</a:t>
                      </a:r>
                      <a:endParaRPr lang="en-US" sz="1400" b="0" i="0" u="none" strike="noStrike" dirty="0">
                        <a:solidFill>
                          <a:srgbClr val="000000"/>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93A2"/>
                    </a:solidFill>
                  </a:tcPr>
                </a:tc>
                <a:tc>
                  <a:txBody>
                    <a:bodyPr/>
                    <a:lstStyle/>
                    <a:p>
                      <a:pPr algn="ctr" fontAlgn="ctr"/>
                      <a:r>
                        <a:rPr lang="en-US" sz="1400" b="0" i="0" u="none" strike="noStrike" dirty="0">
                          <a:solidFill>
                            <a:srgbClr val="000000"/>
                          </a:solidFill>
                          <a:effectLst/>
                          <a:latin typeface="Arial" panose="020B0604020202020204" pitchFamily="34" charset="0"/>
                        </a:rPr>
                        <a:t>Written Exam Location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93A2"/>
                    </a:solidFill>
                  </a:tcPr>
                </a:tc>
                <a:extLst>
                  <a:ext uri="{0D108BD9-81ED-4DB2-BD59-A6C34878D82A}">
                    <a16:rowId xmlns:a16="http://schemas.microsoft.com/office/drawing/2014/main" val="3914352656"/>
                  </a:ext>
                </a:extLst>
              </a:tr>
              <a:tr h="213758">
                <a:tc>
                  <a:txBody>
                    <a:bodyPr/>
                    <a:lstStyle/>
                    <a:p>
                      <a:pPr algn="ctr" fontAlgn="b"/>
                      <a:r>
                        <a:rPr lang="en-US" sz="1400" b="0" i="0" u="none" strike="noStrike" dirty="0">
                          <a:solidFill>
                            <a:srgbClr val="000000"/>
                          </a:solidFill>
                          <a:effectLst/>
                          <a:latin typeface="Arial" panose="020B0604020202020204" pitchFamily="34" charset="0"/>
                        </a:rPr>
                        <a:t>  May 27</a:t>
                      </a:r>
                      <a:r>
                        <a:rPr lang="en-US" sz="1400" b="0" i="0" u="none" strike="noStrike" baseline="30000" dirty="0">
                          <a:solidFill>
                            <a:srgbClr val="000000"/>
                          </a:solidFill>
                          <a:effectLst/>
                          <a:latin typeface="Arial" panose="020B0604020202020204" pitchFamily="34" charset="0"/>
                        </a:rPr>
                        <a:t>th</a:t>
                      </a:r>
                      <a:r>
                        <a:rPr lang="en-US" sz="1400" b="0" i="0" u="none" strike="noStrike" dirty="0">
                          <a:solidFill>
                            <a:srgbClr val="000000"/>
                          </a:solidFill>
                          <a:effectLst/>
                          <a:latin typeface="Arial" panose="020B060402020202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Rend Lake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4547654"/>
                  </a:ext>
                </a:extLst>
              </a:tr>
            </a:tbl>
          </a:graphicData>
        </a:graphic>
      </p:graphicFrame>
      <p:graphicFrame>
        <p:nvGraphicFramePr>
          <p:cNvPr id="2" name="Table 1">
            <a:extLst>
              <a:ext uri="{FF2B5EF4-FFF2-40B4-BE49-F238E27FC236}">
                <a16:creationId xmlns:a16="http://schemas.microsoft.com/office/drawing/2014/main" id="{CC1F0325-CBEB-1799-5A27-6AE30E126F86}"/>
              </a:ext>
            </a:extLst>
          </p:cNvPr>
          <p:cNvGraphicFramePr>
            <a:graphicFrameLocks noGrp="1"/>
          </p:cNvGraphicFramePr>
          <p:nvPr>
            <p:extLst>
              <p:ext uri="{D42A27DB-BD31-4B8C-83A1-F6EECF244321}">
                <p14:modId xmlns:p14="http://schemas.microsoft.com/office/powerpoint/2010/main" val="4009744800"/>
              </p:ext>
            </p:extLst>
          </p:nvPr>
        </p:nvGraphicFramePr>
        <p:xfrm>
          <a:off x="2197030" y="2723636"/>
          <a:ext cx="4551100" cy="902290"/>
        </p:xfrm>
        <a:graphic>
          <a:graphicData uri="http://schemas.openxmlformats.org/drawingml/2006/table">
            <a:tbl>
              <a:tblPr/>
              <a:tblGrid>
                <a:gridCol w="2275550">
                  <a:extLst>
                    <a:ext uri="{9D8B030D-6E8A-4147-A177-3AD203B41FA5}">
                      <a16:colId xmlns:a16="http://schemas.microsoft.com/office/drawing/2014/main" val="3960539102"/>
                    </a:ext>
                  </a:extLst>
                </a:gridCol>
                <a:gridCol w="2275550">
                  <a:extLst>
                    <a:ext uri="{9D8B030D-6E8A-4147-A177-3AD203B41FA5}">
                      <a16:colId xmlns:a16="http://schemas.microsoft.com/office/drawing/2014/main" val="3855400946"/>
                    </a:ext>
                  </a:extLst>
                </a:gridCol>
              </a:tblGrid>
              <a:tr h="255785">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IET Part 1 Practical EXAM DATE </a:t>
                      </a:r>
                    </a:p>
                  </a:txBody>
                  <a:tcPr>
                    <a:solidFill>
                      <a:srgbClr val="F24E5A"/>
                    </a:solidFill>
                  </a:tcPr>
                </a:tc>
                <a:tc hMerge="1">
                  <a:txBody>
                    <a:bodyPr/>
                    <a:lstStyle/>
                    <a:p>
                      <a:endParaRPr lang="en-US"/>
                    </a:p>
                  </a:txBody>
                  <a:tcPr/>
                </a:tc>
                <a:extLst>
                  <a:ext uri="{0D108BD9-81ED-4DB2-BD59-A6C34878D82A}">
                    <a16:rowId xmlns:a16="http://schemas.microsoft.com/office/drawing/2014/main" val="2926099105"/>
                  </a:ext>
                </a:extLst>
              </a:tr>
              <a:tr h="316820">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Practical Exam Date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ED93A2"/>
                    </a:solidFill>
                  </a:tcPr>
                </a:tc>
                <a:tc>
                  <a:txBody>
                    <a:bodyPr/>
                    <a:lstStyle/>
                    <a:p>
                      <a:pPr algn="ctr" fontAlgn="ctr"/>
                      <a:r>
                        <a:rPr lang="en-US" sz="1400" b="0" i="0" u="none" strike="noStrike" dirty="0">
                          <a:solidFill>
                            <a:srgbClr val="000000"/>
                          </a:solidFill>
                          <a:effectLst/>
                          <a:latin typeface="Arial" panose="020B0604020202020204" pitchFamily="34" charset="0"/>
                        </a:rPr>
                        <a:t>Practical Exam Location</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93A2"/>
                    </a:solidFill>
                  </a:tcPr>
                </a:tc>
                <a:extLst>
                  <a:ext uri="{0D108BD9-81ED-4DB2-BD59-A6C34878D82A}">
                    <a16:rowId xmlns:a16="http://schemas.microsoft.com/office/drawing/2014/main" val="3914352656"/>
                  </a:ext>
                </a:extLst>
              </a:tr>
              <a:tr h="213758">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July 14</a:t>
                      </a:r>
                      <a:r>
                        <a:rPr lang="en-US" sz="1400" b="0" i="0" u="none" strike="noStrike" baseline="30000" dirty="0">
                          <a:solidFill>
                            <a:srgbClr val="000000"/>
                          </a:solidFill>
                          <a:effectLst/>
                          <a:latin typeface="Arial" panose="020B0604020202020204" pitchFamily="34" charset="0"/>
                        </a:rPr>
                        <a:t>th</a:t>
                      </a:r>
                      <a:r>
                        <a:rPr lang="en-US" sz="1400" b="0" i="0" u="none" strike="noStrike" dirty="0">
                          <a:solidFill>
                            <a:srgbClr val="000000"/>
                          </a:solidFill>
                          <a:effectLst/>
                          <a:latin typeface="Arial" panose="020B060402020202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Continental Tire</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4547654"/>
                  </a:ext>
                </a:extLst>
              </a:tr>
            </a:tbl>
          </a:graphicData>
        </a:graphic>
      </p:graphicFrame>
    </p:spTree>
    <p:extLst>
      <p:ext uri="{BB962C8B-B14F-4D97-AF65-F5344CB8AC3E}">
        <p14:creationId xmlns:p14="http://schemas.microsoft.com/office/powerpoint/2010/main" val="100082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7A140-71CB-4757-BAC0-C2CF5EDF74A4}"/>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EB69DB6-6043-419D-839F-73D5529107BE}"/>
              </a:ext>
            </a:extLst>
          </p:cNvPr>
          <p:cNvSpPr>
            <a:spLocks noGrp="1"/>
          </p:cNvSpPr>
          <p:nvPr>
            <p:ph idx="1"/>
          </p:nvPr>
        </p:nvSpPr>
        <p:spPr/>
        <p:txBody>
          <a:bodyPr>
            <a:normAutofit/>
          </a:bodyPr>
          <a:lstStyle/>
          <a:p>
            <a:pPr marL="0" indent="0">
              <a:buNone/>
            </a:pPr>
            <a:r>
              <a:rPr lang="en-US" sz="2000" dirty="0"/>
              <a:t>YELLOW Preparation Documentation</a:t>
            </a:r>
          </a:p>
          <a:p>
            <a:pPr marL="0" indent="0">
              <a:buNone/>
            </a:pPr>
            <a:r>
              <a:rPr lang="en-US" sz="2000" dirty="0"/>
              <a:t>	Part 1</a:t>
            </a:r>
          </a:p>
          <a:p>
            <a:pPr marL="0" indent="0">
              <a:buNone/>
            </a:pPr>
            <a:r>
              <a:rPr lang="en-US" sz="2000" dirty="0"/>
              <a:t>Commissioning</a:t>
            </a:r>
          </a:p>
          <a:p>
            <a:pPr marL="0" indent="0">
              <a:buNone/>
            </a:pPr>
            <a:r>
              <a:rPr lang="en-US" sz="2000" dirty="0"/>
              <a:t>Prep-Questions</a:t>
            </a:r>
          </a:p>
          <a:p>
            <a:pPr marL="0" indent="0">
              <a:buNone/>
            </a:pPr>
            <a:r>
              <a:rPr lang="en-US" sz="2000" dirty="0"/>
              <a:t>FYI - reminders</a:t>
            </a:r>
          </a:p>
          <a:p>
            <a:pPr marL="0" indent="0">
              <a:buNone/>
            </a:pPr>
            <a:r>
              <a:rPr lang="en-US" sz="2000" dirty="0"/>
              <a:t>Important Dates</a:t>
            </a:r>
          </a:p>
        </p:txBody>
      </p:sp>
      <p:sp>
        <p:nvSpPr>
          <p:cNvPr id="4" name="Slide Number Placeholder 3">
            <a:extLst>
              <a:ext uri="{FF2B5EF4-FFF2-40B4-BE49-F238E27FC236}">
                <a16:creationId xmlns:a16="http://schemas.microsoft.com/office/drawing/2014/main" id="{AE0772B2-4DC4-424D-8298-87B97ACADCB7}"/>
              </a:ext>
            </a:extLst>
          </p:cNvPr>
          <p:cNvSpPr>
            <a:spLocks noGrp="1"/>
          </p:cNvSpPr>
          <p:nvPr>
            <p:ph type="sldNum" sz="quarter" idx="4"/>
          </p:nvPr>
        </p:nvSpPr>
        <p:spPr/>
        <p:txBody>
          <a:bodyPr/>
          <a:lstStyle/>
          <a:p>
            <a:fld id="{48C7CF78-5C65-0548-8F1A-852179DDED5E}" type="slidenum">
              <a:rPr lang="en-US" smtClean="0"/>
              <a:pPr/>
              <a:t>2</a:t>
            </a:fld>
            <a:endParaRPr lang="en-US" dirty="0"/>
          </a:p>
        </p:txBody>
      </p:sp>
    </p:spTree>
    <p:extLst>
      <p:ext uri="{BB962C8B-B14F-4D97-AF65-F5344CB8AC3E}">
        <p14:creationId xmlns:p14="http://schemas.microsoft.com/office/powerpoint/2010/main" val="1474769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C9FF0EB-BC8E-8B6C-78FF-2D56E75FFA32}"/>
              </a:ext>
            </a:extLst>
          </p:cNvPr>
          <p:cNvPicPr>
            <a:picLocks noChangeAspect="1"/>
          </p:cNvPicPr>
          <p:nvPr/>
        </p:nvPicPr>
        <p:blipFill>
          <a:blip r:embed="rId2"/>
          <a:stretch>
            <a:fillRect/>
          </a:stretch>
        </p:blipFill>
        <p:spPr>
          <a:xfrm>
            <a:off x="706380" y="1053797"/>
            <a:ext cx="5543727" cy="2991366"/>
          </a:xfrm>
          <a:prstGeom prst="rect">
            <a:avLst/>
          </a:prstGeom>
        </p:spPr>
      </p:pic>
      <p:sp>
        <p:nvSpPr>
          <p:cNvPr id="2" name="Title 1">
            <a:extLst>
              <a:ext uri="{FF2B5EF4-FFF2-40B4-BE49-F238E27FC236}">
                <a16:creationId xmlns:a16="http://schemas.microsoft.com/office/drawing/2014/main" id="{F6B9184E-461D-ED7B-9D23-13DA9CE2CBC4}"/>
              </a:ext>
            </a:extLst>
          </p:cNvPr>
          <p:cNvSpPr>
            <a:spLocks noGrp="1"/>
          </p:cNvSpPr>
          <p:nvPr>
            <p:ph type="title"/>
          </p:nvPr>
        </p:nvSpPr>
        <p:spPr/>
        <p:txBody>
          <a:bodyPr/>
          <a:lstStyle/>
          <a:p>
            <a:r>
              <a:rPr lang="en-US" dirty="0"/>
              <a:t>YELLOW DOCUMENTATION</a:t>
            </a:r>
          </a:p>
        </p:txBody>
      </p:sp>
      <p:sp>
        <p:nvSpPr>
          <p:cNvPr id="5" name="Slide Number Placeholder 4">
            <a:extLst>
              <a:ext uri="{FF2B5EF4-FFF2-40B4-BE49-F238E27FC236}">
                <a16:creationId xmlns:a16="http://schemas.microsoft.com/office/drawing/2014/main" id="{4F04AE36-827A-BCFF-1996-C0B0397D7429}"/>
              </a:ext>
            </a:extLst>
          </p:cNvPr>
          <p:cNvSpPr>
            <a:spLocks noGrp="1"/>
          </p:cNvSpPr>
          <p:nvPr>
            <p:ph type="sldNum" sz="quarter" idx="4"/>
          </p:nvPr>
        </p:nvSpPr>
        <p:spPr/>
        <p:txBody>
          <a:bodyPr/>
          <a:lstStyle/>
          <a:p>
            <a:fld id="{48C7CF78-5C65-0548-8F1A-852179DDED5E}" type="slidenum">
              <a:rPr lang="en-US" smtClean="0"/>
              <a:pPr/>
              <a:t>3</a:t>
            </a:fld>
            <a:endParaRPr lang="en-US" dirty="0"/>
          </a:p>
        </p:txBody>
      </p:sp>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F1D3A438-93CB-A439-F767-6FFF975E19B3}"/>
                  </a:ext>
                </a:extLst>
              </p14:cNvPr>
              <p14:cNvContentPartPr/>
              <p14:nvPr/>
            </p14:nvContentPartPr>
            <p14:xfrm>
              <a:off x="1050110" y="1666060"/>
              <a:ext cx="1157760" cy="38880"/>
            </p14:xfrm>
          </p:contentPart>
        </mc:Choice>
        <mc:Fallback>
          <p:pic>
            <p:nvPicPr>
              <p:cNvPr id="8" name="Ink 7">
                <a:extLst>
                  <a:ext uri="{FF2B5EF4-FFF2-40B4-BE49-F238E27FC236}">
                    <a16:creationId xmlns:a16="http://schemas.microsoft.com/office/drawing/2014/main" id="{F1D3A438-93CB-A439-F767-6FFF975E19B3}"/>
                  </a:ext>
                </a:extLst>
              </p:cNvPr>
              <p:cNvPicPr/>
              <p:nvPr/>
            </p:nvPicPr>
            <p:blipFill>
              <a:blip r:embed="rId4"/>
              <a:stretch>
                <a:fillRect/>
              </a:stretch>
            </p:blipFill>
            <p:spPr>
              <a:xfrm>
                <a:off x="1043990" y="1659996"/>
                <a:ext cx="1170000" cy="51008"/>
              </a:xfrm>
              <a:prstGeom prst="rect">
                <a:avLst/>
              </a:prstGeom>
            </p:spPr>
          </p:pic>
        </mc:Fallback>
      </mc:AlternateContent>
      <p:sp>
        <p:nvSpPr>
          <p:cNvPr id="11" name="Content Placeholder 3">
            <a:extLst>
              <a:ext uri="{FF2B5EF4-FFF2-40B4-BE49-F238E27FC236}">
                <a16:creationId xmlns:a16="http://schemas.microsoft.com/office/drawing/2014/main" id="{7421A62F-CDFF-4F4B-B4E3-0763CCC7D249}"/>
              </a:ext>
            </a:extLst>
          </p:cNvPr>
          <p:cNvSpPr txBox="1">
            <a:spLocks/>
          </p:cNvSpPr>
          <p:nvPr/>
        </p:nvSpPr>
        <p:spPr>
          <a:xfrm>
            <a:off x="706380" y="4202842"/>
            <a:ext cx="8115360" cy="438542"/>
          </a:xfrm>
          <a:prstGeom prst="rect">
            <a:avLst/>
          </a:prstGeom>
        </p:spPr>
        <p:txBody>
          <a:bodyPr vert="horz" lIns="91440" tIns="45720" rIns="91440" bIns="45720" rtlCol="0">
            <a:normAutofit/>
          </a:bodyPr>
          <a:lstStyle>
            <a:lvl1pPr marL="182880" indent="-182880" algn="l" defTabSz="457200" rtl="0" eaLnBrk="1" latinLnBrk="0" hangingPunct="1">
              <a:spcBef>
                <a:spcPts val="0"/>
              </a:spcBef>
              <a:spcAft>
                <a:spcPts val="500"/>
              </a:spcAft>
              <a:buClr>
                <a:srgbClr val="385988"/>
              </a:buClr>
              <a:buSzPct val="80000"/>
              <a:buFont typeface="Arial"/>
              <a:buChar char="•"/>
              <a:defRPr sz="1600" kern="1200">
                <a:solidFill>
                  <a:schemeClr val="tx2">
                    <a:lumMod val="75000"/>
                  </a:schemeClr>
                </a:solidFill>
                <a:latin typeface="Arial"/>
                <a:ea typeface="Montserrat" charset="0"/>
                <a:cs typeface="Arial"/>
              </a:defRPr>
            </a:lvl1pPr>
            <a:lvl2pPr marL="457200" indent="-182880" algn="l" defTabSz="457200" rtl="0" eaLnBrk="1" latinLnBrk="0" hangingPunct="1">
              <a:spcBef>
                <a:spcPts val="0"/>
              </a:spcBef>
              <a:spcAft>
                <a:spcPts val="500"/>
              </a:spcAft>
              <a:buClr>
                <a:srgbClr val="385988"/>
              </a:buClr>
              <a:buSzPct val="80000"/>
              <a:buFont typeface="Arial"/>
              <a:buChar char="•"/>
              <a:defRPr sz="1400" kern="1200">
                <a:solidFill>
                  <a:schemeClr val="tx2">
                    <a:lumMod val="75000"/>
                  </a:schemeClr>
                </a:solidFill>
                <a:latin typeface="Arial"/>
                <a:ea typeface="Montserrat" charset="0"/>
                <a:cs typeface="Arial"/>
              </a:defRPr>
            </a:lvl2pPr>
            <a:lvl3pPr marL="731520" indent="-182880" algn="l" defTabSz="457200" rtl="0" eaLnBrk="1" latinLnBrk="0" hangingPunct="1">
              <a:spcBef>
                <a:spcPts val="0"/>
              </a:spcBef>
              <a:spcAft>
                <a:spcPts val="500"/>
              </a:spcAft>
              <a:buClr>
                <a:srgbClr val="385988"/>
              </a:buClr>
              <a:buSzPct val="80000"/>
              <a:buFont typeface="Arial"/>
              <a:buChar char="•"/>
              <a:defRPr sz="1200" kern="1200">
                <a:solidFill>
                  <a:schemeClr val="tx2">
                    <a:lumMod val="75000"/>
                  </a:schemeClr>
                </a:solidFill>
                <a:latin typeface="Arial"/>
                <a:ea typeface="Montserrat" charset="0"/>
                <a:cs typeface="Arial"/>
              </a:defRPr>
            </a:lvl3pPr>
            <a:lvl4pPr marL="1005840" indent="-182880" algn="l" defTabSz="457200" rtl="0" eaLnBrk="1" latinLnBrk="0" hangingPunct="1">
              <a:spcBef>
                <a:spcPts val="0"/>
              </a:spcBef>
              <a:spcAft>
                <a:spcPts val="500"/>
              </a:spcAft>
              <a:buClr>
                <a:srgbClr val="385988"/>
              </a:buClr>
              <a:buSzPct val="80000"/>
              <a:buFont typeface="Arial"/>
              <a:buChar char="•"/>
              <a:defRPr sz="1100" kern="1200">
                <a:solidFill>
                  <a:schemeClr val="tx2">
                    <a:lumMod val="75000"/>
                  </a:schemeClr>
                </a:solidFill>
                <a:latin typeface="Arial"/>
                <a:ea typeface="Montserrat" charset="0"/>
                <a:cs typeface="Arial"/>
              </a:defRPr>
            </a:lvl4pPr>
            <a:lvl5pPr marL="1280160" indent="-182880" algn="l" defTabSz="457200" rtl="0" eaLnBrk="1" latinLnBrk="0" hangingPunct="1">
              <a:spcBef>
                <a:spcPts val="0"/>
              </a:spcBef>
              <a:spcAft>
                <a:spcPts val="500"/>
              </a:spcAft>
              <a:buClr>
                <a:srgbClr val="385988"/>
              </a:buClr>
              <a:buSzPct val="80000"/>
              <a:buFont typeface="Arial"/>
              <a:buChar char="•"/>
              <a:defRPr sz="1000" kern="1200">
                <a:solidFill>
                  <a:schemeClr val="tx2">
                    <a:lumMod val="75000"/>
                  </a:schemeClr>
                </a:solidFill>
                <a:latin typeface="Arial"/>
                <a:ea typeface="Montserrat"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dirty="0">
                <a:hlinkClick r:id="rId5"/>
              </a:rPr>
              <a:t>https://www.icattapprenticeships.com/resources/apprentices/</a:t>
            </a:r>
            <a:endParaRPr lang="en-US" sz="1800" dirty="0"/>
          </a:p>
          <a:p>
            <a:pPr marL="0" indent="0">
              <a:buFont typeface="Arial"/>
              <a:buNone/>
            </a:pPr>
            <a:endParaRPr lang="en-US" sz="1800" dirty="0"/>
          </a:p>
        </p:txBody>
      </p:sp>
      <mc:AlternateContent xmlns:mc="http://schemas.openxmlformats.org/markup-compatibility/2006">
        <mc:Choice xmlns:p14="http://schemas.microsoft.com/office/powerpoint/2010/main" Requires="p14">
          <p:contentPart p14:bwMode="auto" r:id="rId6">
            <p14:nvContentPartPr>
              <p14:cNvPr id="17" name="Ink 16">
                <a:extLst>
                  <a:ext uri="{FF2B5EF4-FFF2-40B4-BE49-F238E27FC236}">
                    <a16:creationId xmlns:a16="http://schemas.microsoft.com/office/drawing/2014/main" id="{9C4C1C01-758C-150A-E1CF-B6D76F0A5E0E}"/>
                  </a:ext>
                </a:extLst>
              </p14:cNvPr>
              <p14:cNvContentPartPr/>
              <p14:nvPr/>
            </p14:nvContentPartPr>
            <p14:xfrm>
              <a:off x="992960" y="2056279"/>
              <a:ext cx="2664640" cy="89484"/>
            </p14:xfrm>
          </p:contentPart>
        </mc:Choice>
        <mc:Fallback>
          <p:pic>
            <p:nvPicPr>
              <p:cNvPr id="17" name="Ink 16">
                <a:extLst>
                  <a:ext uri="{FF2B5EF4-FFF2-40B4-BE49-F238E27FC236}">
                    <a16:creationId xmlns:a16="http://schemas.microsoft.com/office/drawing/2014/main" id="{9C4C1C01-758C-150A-E1CF-B6D76F0A5E0E}"/>
                  </a:ext>
                </a:extLst>
              </p:cNvPr>
              <p:cNvPicPr/>
              <p:nvPr/>
            </p:nvPicPr>
            <p:blipFill>
              <a:blip r:embed="rId7"/>
              <a:stretch>
                <a:fillRect/>
              </a:stretch>
            </p:blipFill>
            <p:spPr>
              <a:xfrm>
                <a:off x="986839" y="2050194"/>
                <a:ext cx="2676883" cy="101654"/>
              </a:xfrm>
              <a:prstGeom prst="rect">
                <a:avLst/>
              </a:prstGeom>
            </p:spPr>
          </p:pic>
        </mc:Fallback>
      </mc:AlternateContent>
    </p:spTree>
    <p:extLst>
      <p:ext uri="{BB962C8B-B14F-4D97-AF65-F5344CB8AC3E}">
        <p14:creationId xmlns:p14="http://schemas.microsoft.com/office/powerpoint/2010/main" val="2800821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7908A-77A9-3568-121B-12B2BA3681FE}"/>
              </a:ext>
            </a:extLst>
          </p:cNvPr>
          <p:cNvSpPr>
            <a:spLocks noGrp="1"/>
          </p:cNvSpPr>
          <p:nvPr>
            <p:ph type="title"/>
          </p:nvPr>
        </p:nvSpPr>
        <p:spPr>
          <a:xfrm>
            <a:off x="344489" y="275734"/>
            <a:ext cx="8477251" cy="620384"/>
          </a:xfrm>
        </p:spPr>
        <p:txBody>
          <a:bodyPr anchor="ctr">
            <a:normAutofit/>
          </a:bodyPr>
          <a:lstStyle/>
          <a:p>
            <a:r>
              <a:rPr lang="en-US" dirty="0"/>
              <a:t>YELLOW Documentation </a:t>
            </a:r>
          </a:p>
        </p:txBody>
      </p:sp>
      <p:sp>
        <p:nvSpPr>
          <p:cNvPr id="3" name="Content Placeholder 2">
            <a:extLst>
              <a:ext uri="{FF2B5EF4-FFF2-40B4-BE49-F238E27FC236}">
                <a16:creationId xmlns:a16="http://schemas.microsoft.com/office/drawing/2014/main" id="{3EF3C0FC-7493-80F0-1E42-F19991B0FD09}"/>
              </a:ext>
            </a:extLst>
          </p:cNvPr>
          <p:cNvSpPr>
            <a:spLocks noGrp="1"/>
          </p:cNvSpPr>
          <p:nvPr>
            <p:ph idx="10"/>
          </p:nvPr>
        </p:nvSpPr>
        <p:spPr>
          <a:xfrm>
            <a:off x="4309139" y="814349"/>
            <a:ext cx="4490372" cy="3871145"/>
          </a:xfrm>
        </p:spPr>
        <p:txBody>
          <a:bodyPr>
            <a:normAutofit fontScale="92500"/>
          </a:bodyPr>
          <a:lstStyle/>
          <a:p>
            <a:pPr marL="0" indent="0">
              <a:buNone/>
            </a:pPr>
            <a:r>
              <a:rPr lang="en-US" dirty="0"/>
              <a:t>“YELLOW” indicates PRE-Exam information/work </a:t>
            </a:r>
          </a:p>
          <a:p>
            <a:pPr marL="0" indent="0">
              <a:buNone/>
            </a:pPr>
            <a:r>
              <a:rPr lang="en-US" dirty="0"/>
              <a:t>	- these documents are watermarked as YELLOW and ideally is printed on Yellow paper</a:t>
            </a:r>
          </a:p>
          <a:p>
            <a:pPr marL="0" indent="0">
              <a:buNone/>
            </a:pPr>
            <a:r>
              <a:rPr lang="en-US" dirty="0"/>
              <a:t>Information on the Yellow documents includes</a:t>
            </a:r>
          </a:p>
          <a:p>
            <a:pPr lvl="1">
              <a:buFont typeface="Wingdings" panose="05000000000000000000" pitchFamily="2" charset="2"/>
              <a:buChar char="§"/>
            </a:pPr>
            <a:r>
              <a:rPr lang="en-US" dirty="0"/>
              <a:t>Tools</a:t>
            </a:r>
          </a:p>
          <a:p>
            <a:pPr lvl="1">
              <a:buFont typeface="Wingdings" panose="05000000000000000000" pitchFamily="2" charset="2"/>
              <a:buChar char="§"/>
            </a:pPr>
            <a:r>
              <a:rPr lang="en-US" dirty="0"/>
              <a:t>Equipment</a:t>
            </a:r>
          </a:p>
          <a:p>
            <a:pPr lvl="1">
              <a:buFont typeface="Wingdings" panose="05000000000000000000" pitchFamily="2" charset="2"/>
              <a:buChar char="§"/>
            </a:pPr>
            <a:r>
              <a:rPr lang="en-US" dirty="0"/>
              <a:t>Hardware</a:t>
            </a:r>
          </a:p>
          <a:p>
            <a:pPr lvl="1">
              <a:buFont typeface="Wingdings" panose="05000000000000000000" pitchFamily="2" charset="2"/>
              <a:buChar char="§"/>
            </a:pPr>
            <a:r>
              <a:rPr lang="en-US" dirty="0"/>
              <a:t>Connection requirements</a:t>
            </a:r>
          </a:p>
          <a:p>
            <a:pPr lvl="1">
              <a:buFont typeface="Wingdings" panose="05000000000000000000" pitchFamily="2" charset="2"/>
              <a:buChar char="§"/>
            </a:pPr>
            <a:r>
              <a:rPr lang="en-US" dirty="0"/>
              <a:t>Pre-work</a:t>
            </a:r>
          </a:p>
          <a:p>
            <a:pPr marL="0" indent="0">
              <a:buNone/>
            </a:pPr>
            <a:r>
              <a:rPr lang="en-US" dirty="0">
                <a:solidFill>
                  <a:schemeClr val="bg2"/>
                </a:solidFill>
              </a:rPr>
              <a:t>________________________________________</a:t>
            </a:r>
          </a:p>
          <a:p>
            <a:pPr marL="0" indent="0">
              <a:buNone/>
            </a:pPr>
            <a:r>
              <a:rPr lang="en-US" dirty="0"/>
              <a:t>Part 1 has pre-work to complete</a:t>
            </a:r>
          </a:p>
          <a:p>
            <a:pPr lvl="1">
              <a:buFont typeface="Wingdings" panose="05000000000000000000" pitchFamily="2" charset="2"/>
              <a:buChar char="q"/>
            </a:pPr>
            <a:r>
              <a:rPr lang="en-US" dirty="0"/>
              <a:t>Estimated time 6 hours for pre-work </a:t>
            </a:r>
          </a:p>
          <a:p>
            <a:pPr lvl="1">
              <a:buFont typeface="Wingdings" panose="05000000000000000000" pitchFamily="2" charset="2"/>
              <a:buChar char="q"/>
            </a:pPr>
            <a:r>
              <a:rPr lang="en-US" dirty="0"/>
              <a:t>Pre-work to “Yellow” documentation must be complete by Exam Day the week of July 14</a:t>
            </a:r>
            <a:r>
              <a:rPr lang="en-US" baseline="30000" dirty="0"/>
              <a:t>th</a:t>
            </a:r>
            <a:r>
              <a:rPr lang="en-US" dirty="0"/>
              <a:t> </a:t>
            </a:r>
          </a:p>
          <a:p>
            <a:pPr marL="0" indent="0">
              <a:buNone/>
            </a:pPr>
            <a:endParaRPr lang="en-US" dirty="0"/>
          </a:p>
        </p:txBody>
      </p:sp>
      <p:sp>
        <p:nvSpPr>
          <p:cNvPr id="4" name="Slide Number Placeholder 3">
            <a:extLst>
              <a:ext uri="{FF2B5EF4-FFF2-40B4-BE49-F238E27FC236}">
                <a16:creationId xmlns:a16="http://schemas.microsoft.com/office/drawing/2014/main" id="{A4F026D7-4AD3-3E93-EB18-49E912EC8DF4}"/>
              </a:ext>
            </a:extLst>
          </p:cNvPr>
          <p:cNvSpPr>
            <a:spLocks noGrp="1"/>
          </p:cNvSpPr>
          <p:nvPr>
            <p:ph type="sldNum" sz="quarter" idx="4"/>
          </p:nvPr>
        </p:nvSpPr>
        <p:spPr>
          <a:xfrm>
            <a:off x="8619690" y="4767263"/>
            <a:ext cx="411593" cy="274637"/>
          </a:xfrm>
        </p:spPr>
        <p:txBody>
          <a:bodyPr anchor="ctr">
            <a:normAutofit/>
          </a:bodyPr>
          <a:lstStyle/>
          <a:p>
            <a:pPr>
              <a:spcAft>
                <a:spcPts val="600"/>
              </a:spcAft>
            </a:pPr>
            <a:fld id="{48C7CF78-5C65-0548-8F1A-852179DDED5E}" type="slidenum">
              <a:rPr lang="en-US" smtClean="0"/>
              <a:pPr>
                <a:spcAft>
                  <a:spcPts val="600"/>
                </a:spcAft>
              </a:pPr>
              <a:t>4</a:t>
            </a:fld>
            <a:endParaRPr lang="en-US"/>
          </a:p>
        </p:txBody>
      </p:sp>
      <p:pic>
        <p:nvPicPr>
          <p:cNvPr id="7" name="Picture 6">
            <a:extLst>
              <a:ext uri="{FF2B5EF4-FFF2-40B4-BE49-F238E27FC236}">
                <a16:creationId xmlns:a16="http://schemas.microsoft.com/office/drawing/2014/main" id="{027C6116-B745-1638-1CF3-6C33BDF21E67}"/>
              </a:ext>
            </a:extLst>
          </p:cNvPr>
          <p:cNvPicPr>
            <a:picLocks noChangeAspect="1"/>
          </p:cNvPicPr>
          <p:nvPr/>
        </p:nvPicPr>
        <p:blipFill>
          <a:blip r:embed="rId3"/>
          <a:stretch>
            <a:fillRect/>
          </a:stretch>
        </p:blipFill>
        <p:spPr>
          <a:xfrm>
            <a:off x="878959" y="891139"/>
            <a:ext cx="3104734" cy="3717564"/>
          </a:xfrm>
          <a:prstGeom prst="rect">
            <a:avLst/>
          </a:prstGeom>
        </p:spPr>
      </p:pic>
    </p:spTree>
    <p:extLst>
      <p:ext uri="{BB962C8B-B14F-4D97-AF65-F5344CB8AC3E}">
        <p14:creationId xmlns:p14="http://schemas.microsoft.com/office/powerpoint/2010/main" val="74198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9173A-582F-0458-90C9-16AAF820ABC8}"/>
              </a:ext>
            </a:extLst>
          </p:cNvPr>
          <p:cNvSpPr>
            <a:spLocks noGrp="1"/>
          </p:cNvSpPr>
          <p:nvPr>
            <p:ph type="title"/>
          </p:nvPr>
        </p:nvSpPr>
        <p:spPr/>
        <p:txBody>
          <a:bodyPr/>
          <a:lstStyle/>
          <a:p>
            <a:r>
              <a:rPr lang="en-US" dirty="0"/>
              <a:t>YELLOW Documentation Part 1</a:t>
            </a:r>
          </a:p>
        </p:txBody>
      </p:sp>
      <p:sp>
        <p:nvSpPr>
          <p:cNvPr id="5" name="Slide Number Placeholder 4">
            <a:extLst>
              <a:ext uri="{FF2B5EF4-FFF2-40B4-BE49-F238E27FC236}">
                <a16:creationId xmlns:a16="http://schemas.microsoft.com/office/drawing/2014/main" id="{B2D82B57-B04B-A4E9-1492-CC315A071858}"/>
              </a:ext>
            </a:extLst>
          </p:cNvPr>
          <p:cNvSpPr>
            <a:spLocks noGrp="1"/>
          </p:cNvSpPr>
          <p:nvPr>
            <p:ph type="sldNum" sz="quarter" idx="4"/>
          </p:nvPr>
        </p:nvSpPr>
        <p:spPr/>
        <p:txBody>
          <a:bodyPr/>
          <a:lstStyle/>
          <a:p>
            <a:fld id="{48C7CF78-5C65-0548-8F1A-852179DDED5E}" type="slidenum">
              <a:rPr lang="en-US" smtClean="0"/>
              <a:pPr/>
              <a:t>5</a:t>
            </a:fld>
            <a:endParaRPr lang="en-US" dirty="0"/>
          </a:p>
        </p:txBody>
      </p:sp>
      <p:sp>
        <p:nvSpPr>
          <p:cNvPr id="10" name="TextBox 9">
            <a:extLst>
              <a:ext uri="{FF2B5EF4-FFF2-40B4-BE49-F238E27FC236}">
                <a16:creationId xmlns:a16="http://schemas.microsoft.com/office/drawing/2014/main" id="{95948751-9E2D-B68D-43C5-32D122C9ED07}"/>
              </a:ext>
            </a:extLst>
          </p:cNvPr>
          <p:cNvSpPr txBox="1"/>
          <p:nvPr/>
        </p:nvSpPr>
        <p:spPr>
          <a:xfrm>
            <a:off x="4274820" y="3405940"/>
            <a:ext cx="4655865" cy="1200329"/>
          </a:xfrm>
          <a:prstGeom prst="rect">
            <a:avLst/>
          </a:prstGeom>
          <a:noFill/>
        </p:spPr>
        <p:txBody>
          <a:bodyPr wrap="square" rtlCol="0">
            <a:spAutoFit/>
          </a:bodyPr>
          <a:lstStyle/>
          <a:p>
            <a:r>
              <a:rPr lang="en-US" dirty="0"/>
              <a:t>Complete your system according to the information provided. Do not add anything or connect anything not shown in the yellow drawings provided</a:t>
            </a:r>
          </a:p>
        </p:txBody>
      </p:sp>
      <p:sp>
        <p:nvSpPr>
          <p:cNvPr id="4" name="Content Placeholder 3">
            <a:extLst>
              <a:ext uri="{FF2B5EF4-FFF2-40B4-BE49-F238E27FC236}">
                <a16:creationId xmlns:a16="http://schemas.microsoft.com/office/drawing/2014/main" id="{D8A638A8-1543-62B9-2578-F78D69A74F3D}"/>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8A91206F-C863-CEDF-5BAF-755B151D6D07}"/>
              </a:ext>
            </a:extLst>
          </p:cNvPr>
          <p:cNvPicPr>
            <a:picLocks noChangeAspect="1"/>
          </p:cNvPicPr>
          <p:nvPr/>
        </p:nvPicPr>
        <p:blipFill>
          <a:blip r:embed="rId2"/>
          <a:stretch>
            <a:fillRect/>
          </a:stretch>
        </p:blipFill>
        <p:spPr>
          <a:xfrm>
            <a:off x="652919" y="987809"/>
            <a:ext cx="3251221" cy="3512755"/>
          </a:xfrm>
          <a:prstGeom prst="rect">
            <a:avLst/>
          </a:prstGeom>
        </p:spPr>
      </p:pic>
      <p:pic>
        <p:nvPicPr>
          <p:cNvPr id="12" name="Picture 11">
            <a:extLst>
              <a:ext uri="{FF2B5EF4-FFF2-40B4-BE49-F238E27FC236}">
                <a16:creationId xmlns:a16="http://schemas.microsoft.com/office/drawing/2014/main" id="{CCDB19D0-FD9E-C2EA-F9CD-B45552E0E942}"/>
              </a:ext>
            </a:extLst>
          </p:cNvPr>
          <p:cNvPicPr>
            <a:picLocks noChangeAspect="1"/>
          </p:cNvPicPr>
          <p:nvPr/>
        </p:nvPicPr>
        <p:blipFill>
          <a:blip r:embed="rId3"/>
          <a:stretch>
            <a:fillRect/>
          </a:stretch>
        </p:blipFill>
        <p:spPr>
          <a:xfrm>
            <a:off x="4354283" y="987808"/>
            <a:ext cx="4445228" cy="1968601"/>
          </a:xfrm>
          <a:prstGeom prst="rect">
            <a:avLst/>
          </a:prstGeom>
        </p:spPr>
      </p:pic>
    </p:spTree>
    <p:extLst>
      <p:ext uri="{BB962C8B-B14F-4D97-AF65-F5344CB8AC3E}">
        <p14:creationId xmlns:p14="http://schemas.microsoft.com/office/powerpoint/2010/main" val="129792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39A7F-300F-7691-E353-20AF03F411A0}"/>
              </a:ext>
            </a:extLst>
          </p:cNvPr>
          <p:cNvSpPr>
            <a:spLocks noGrp="1"/>
          </p:cNvSpPr>
          <p:nvPr>
            <p:ph type="title"/>
          </p:nvPr>
        </p:nvSpPr>
        <p:spPr>
          <a:xfrm>
            <a:off x="344489" y="275734"/>
            <a:ext cx="8477251" cy="620384"/>
          </a:xfrm>
        </p:spPr>
        <p:txBody>
          <a:bodyPr anchor="ctr">
            <a:normAutofit/>
          </a:bodyPr>
          <a:lstStyle/>
          <a:p>
            <a:r>
              <a:rPr lang="en-US" dirty="0"/>
              <a:t>YELLOW DOCUMENTATION Part 1</a:t>
            </a:r>
          </a:p>
        </p:txBody>
      </p:sp>
      <p:sp>
        <p:nvSpPr>
          <p:cNvPr id="11" name="Content Placeholder 2">
            <a:extLst>
              <a:ext uri="{FF2B5EF4-FFF2-40B4-BE49-F238E27FC236}">
                <a16:creationId xmlns:a16="http://schemas.microsoft.com/office/drawing/2014/main" id="{C49072CD-2333-FFCF-FF94-36C4B72D6904}"/>
              </a:ext>
            </a:extLst>
          </p:cNvPr>
          <p:cNvSpPr>
            <a:spLocks noGrp="1"/>
          </p:cNvSpPr>
          <p:nvPr>
            <p:ph idx="1"/>
          </p:nvPr>
        </p:nvSpPr>
        <p:spPr>
          <a:xfrm>
            <a:off x="344489" y="987809"/>
            <a:ext cx="2753249" cy="3512754"/>
          </a:xfrm>
        </p:spPr>
        <p:txBody>
          <a:bodyPr/>
          <a:lstStyle/>
          <a:p>
            <a:pPr marL="0" indent="0">
              <a:buNone/>
            </a:pPr>
            <a:r>
              <a:rPr lang="en-US" dirty="0"/>
              <a:t>Standard Material Staging List Documents are on page 4, 5, 6 of your yellow documentation.</a:t>
            </a:r>
          </a:p>
          <a:p>
            <a:pPr marL="0" indent="0">
              <a:buNone/>
            </a:pPr>
            <a:endParaRPr lang="en-US" dirty="0"/>
          </a:p>
          <a:p>
            <a:pPr marL="0" indent="0">
              <a:buNone/>
            </a:pPr>
            <a:r>
              <a:rPr lang="en-US" dirty="0"/>
              <a:t>5.45 = Page 5 item 45</a:t>
            </a:r>
          </a:p>
          <a:p>
            <a:pPr marL="0" indent="0">
              <a:buNone/>
            </a:pPr>
            <a:r>
              <a:rPr lang="en-US" dirty="0"/>
              <a:t>4.1 = Page 4 item 1</a:t>
            </a:r>
          </a:p>
          <a:p>
            <a:pPr marL="0" indent="0">
              <a:buNone/>
            </a:pPr>
            <a:endParaRPr lang="en-US" dirty="0"/>
          </a:p>
        </p:txBody>
      </p:sp>
      <p:pic>
        <p:nvPicPr>
          <p:cNvPr id="6" name="Picture 5">
            <a:extLst>
              <a:ext uri="{FF2B5EF4-FFF2-40B4-BE49-F238E27FC236}">
                <a16:creationId xmlns:a16="http://schemas.microsoft.com/office/drawing/2014/main" id="{C58CF509-BB17-F2F6-CDDE-F6A682CB19A7}"/>
              </a:ext>
            </a:extLst>
          </p:cNvPr>
          <p:cNvPicPr>
            <a:picLocks noChangeAspect="1"/>
          </p:cNvPicPr>
          <p:nvPr/>
        </p:nvPicPr>
        <p:blipFill>
          <a:blip r:embed="rId2"/>
          <a:stretch>
            <a:fillRect/>
          </a:stretch>
        </p:blipFill>
        <p:spPr>
          <a:xfrm>
            <a:off x="3097737" y="734261"/>
            <a:ext cx="6031235" cy="3980614"/>
          </a:xfrm>
          <a:prstGeom prst="rect">
            <a:avLst/>
          </a:prstGeom>
          <a:noFill/>
        </p:spPr>
      </p:pic>
      <p:sp>
        <p:nvSpPr>
          <p:cNvPr id="4" name="Slide Number Placeholder 3">
            <a:extLst>
              <a:ext uri="{FF2B5EF4-FFF2-40B4-BE49-F238E27FC236}">
                <a16:creationId xmlns:a16="http://schemas.microsoft.com/office/drawing/2014/main" id="{F4E92F8A-FE63-D82A-52B3-9487AC6DCCE0}"/>
              </a:ext>
            </a:extLst>
          </p:cNvPr>
          <p:cNvSpPr>
            <a:spLocks noGrp="1"/>
          </p:cNvSpPr>
          <p:nvPr>
            <p:ph type="sldNum" sz="quarter" idx="4"/>
          </p:nvPr>
        </p:nvSpPr>
        <p:spPr>
          <a:xfrm>
            <a:off x="8619690" y="4767263"/>
            <a:ext cx="411593" cy="274637"/>
          </a:xfrm>
        </p:spPr>
        <p:txBody>
          <a:bodyPr anchor="ctr">
            <a:normAutofit/>
          </a:bodyPr>
          <a:lstStyle/>
          <a:p>
            <a:pPr>
              <a:spcAft>
                <a:spcPts val="600"/>
              </a:spcAft>
            </a:pPr>
            <a:fld id="{48C7CF78-5C65-0548-8F1A-852179DDED5E}" type="slidenum">
              <a:rPr lang="en-US" smtClean="0"/>
              <a:pPr>
                <a:spcAft>
                  <a:spcPts val="600"/>
                </a:spcAft>
              </a:pPr>
              <a:t>6</a:t>
            </a:fld>
            <a:endParaRPr lang="en-US"/>
          </a:p>
        </p:txBody>
      </p:sp>
    </p:spTree>
    <p:extLst>
      <p:ext uri="{BB962C8B-B14F-4D97-AF65-F5344CB8AC3E}">
        <p14:creationId xmlns:p14="http://schemas.microsoft.com/office/powerpoint/2010/main" val="1973646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39A7F-300F-7691-E353-20AF03F411A0}"/>
              </a:ext>
            </a:extLst>
          </p:cNvPr>
          <p:cNvSpPr>
            <a:spLocks noGrp="1"/>
          </p:cNvSpPr>
          <p:nvPr>
            <p:ph type="title"/>
          </p:nvPr>
        </p:nvSpPr>
        <p:spPr>
          <a:xfrm>
            <a:off x="344489" y="275734"/>
            <a:ext cx="8477251" cy="620384"/>
          </a:xfrm>
        </p:spPr>
        <p:txBody>
          <a:bodyPr anchor="ctr">
            <a:normAutofit/>
          </a:bodyPr>
          <a:lstStyle/>
          <a:p>
            <a:r>
              <a:rPr lang="en-US" dirty="0"/>
              <a:t>YELLOW DOCUMENTATION Part 1</a:t>
            </a:r>
          </a:p>
        </p:txBody>
      </p:sp>
      <p:sp>
        <p:nvSpPr>
          <p:cNvPr id="11" name="Content Placeholder 2">
            <a:extLst>
              <a:ext uri="{FF2B5EF4-FFF2-40B4-BE49-F238E27FC236}">
                <a16:creationId xmlns:a16="http://schemas.microsoft.com/office/drawing/2014/main" id="{C49072CD-2333-FFCF-FF94-36C4B72D6904}"/>
              </a:ext>
            </a:extLst>
          </p:cNvPr>
          <p:cNvSpPr>
            <a:spLocks noGrp="1"/>
          </p:cNvSpPr>
          <p:nvPr>
            <p:ph idx="1"/>
          </p:nvPr>
        </p:nvSpPr>
        <p:spPr>
          <a:xfrm>
            <a:off x="344489" y="987809"/>
            <a:ext cx="2753249" cy="3512754"/>
          </a:xfrm>
        </p:spPr>
        <p:txBody>
          <a:bodyPr/>
          <a:lstStyle/>
          <a:p>
            <a:pPr marL="0" indent="0">
              <a:buNone/>
            </a:pPr>
            <a:r>
              <a:rPr lang="en-US" dirty="0"/>
              <a:t>Standard Material Staging List Documents are on page 4, 5, 6 of your yellow documentation.</a:t>
            </a:r>
          </a:p>
          <a:p>
            <a:pPr marL="0" indent="0">
              <a:buNone/>
            </a:pPr>
            <a:endParaRPr lang="en-US" dirty="0"/>
          </a:p>
          <a:p>
            <a:pPr marL="0" indent="0">
              <a:buNone/>
            </a:pPr>
            <a:r>
              <a:rPr lang="en-US" dirty="0"/>
              <a:t>5.45 = Page 5 item 45</a:t>
            </a:r>
          </a:p>
          <a:p>
            <a:pPr marL="0" indent="0">
              <a:buNone/>
            </a:pPr>
            <a:r>
              <a:rPr lang="en-US" dirty="0"/>
              <a:t>4.1 = Page 4 item 1</a:t>
            </a:r>
          </a:p>
          <a:p>
            <a:pPr marL="0" indent="0">
              <a:buNone/>
            </a:pPr>
            <a:endParaRPr lang="en-US" dirty="0"/>
          </a:p>
        </p:txBody>
      </p:sp>
      <p:pic>
        <p:nvPicPr>
          <p:cNvPr id="6" name="Picture 5">
            <a:extLst>
              <a:ext uri="{FF2B5EF4-FFF2-40B4-BE49-F238E27FC236}">
                <a16:creationId xmlns:a16="http://schemas.microsoft.com/office/drawing/2014/main" id="{C58CF509-BB17-F2F6-CDDE-F6A682CB19A7}"/>
              </a:ext>
            </a:extLst>
          </p:cNvPr>
          <p:cNvPicPr>
            <a:picLocks noChangeAspect="1"/>
          </p:cNvPicPr>
          <p:nvPr/>
        </p:nvPicPr>
        <p:blipFill>
          <a:blip r:embed="rId2"/>
          <a:stretch>
            <a:fillRect/>
          </a:stretch>
        </p:blipFill>
        <p:spPr>
          <a:xfrm>
            <a:off x="3097737" y="734261"/>
            <a:ext cx="6031235" cy="3980614"/>
          </a:xfrm>
          <a:prstGeom prst="rect">
            <a:avLst/>
          </a:prstGeom>
          <a:noFill/>
        </p:spPr>
      </p:pic>
      <p:sp>
        <p:nvSpPr>
          <p:cNvPr id="4" name="Slide Number Placeholder 3">
            <a:extLst>
              <a:ext uri="{FF2B5EF4-FFF2-40B4-BE49-F238E27FC236}">
                <a16:creationId xmlns:a16="http://schemas.microsoft.com/office/drawing/2014/main" id="{F4E92F8A-FE63-D82A-52B3-9487AC6DCCE0}"/>
              </a:ext>
            </a:extLst>
          </p:cNvPr>
          <p:cNvSpPr>
            <a:spLocks noGrp="1"/>
          </p:cNvSpPr>
          <p:nvPr>
            <p:ph type="sldNum" sz="quarter" idx="4"/>
          </p:nvPr>
        </p:nvSpPr>
        <p:spPr>
          <a:xfrm>
            <a:off x="8619690" y="4767263"/>
            <a:ext cx="411593" cy="274637"/>
          </a:xfrm>
        </p:spPr>
        <p:txBody>
          <a:bodyPr anchor="ctr">
            <a:normAutofit/>
          </a:bodyPr>
          <a:lstStyle/>
          <a:p>
            <a:pPr>
              <a:spcAft>
                <a:spcPts val="600"/>
              </a:spcAft>
            </a:pPr>
            <a:fld id="{48C7CF78-5C65-0548-8F1A-852179DDED5E}" type="slidenum">
              <a:rPr lang="en-US" smtClean="0"/>
              <a:pPr>
                <a:spcAft>
                  <a:spcPts val="600"/>
                </a:spcAft>
              </a:pPr>
              <a:t>7</a:t>
            </a:fld>
            <a:endParaRPr lang="en-US"/>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0705CF46-62A0-ED1E-7A92-C9964F26A907}"/>
                  </a:ext>
                </a:extLst>
              </p14:cNvPr>
              <p14:cNvContentPartPr/>
              <p14:nvPr/>
            </p14:nvContentPartPr>
            <p14:xfrm>
              <a:off x="6444029" y="2683297"/>
              <a:ext cx="31320" cy="1542960"/>
            </p14:xfrm>
          </p:contentPart>
        </mc:Choice>
        <mc:Fallback xmlns="">
          <p:pic>
            <p:nvPicPr>
              <p:cNvPr id="7" name="Ink 6">
                <a:extLst>
                  <a:ext uri="{FF2B5EF4-FFF2-40B4-BE49-F238E27FC236}">
                    <a16:creationId xmlns:a16="http://schemas.microsoft.com/office/drawing/2014/main" id="{0705CF46-62A0-ED1E-7A92-C9964F26A907}"/>
                  </a:ext>
                </a:extLst>
              </p:cNvPr>
              <p:cNvPicPr/>
              <p:nvPr/>
            </p:nvPicPr>
            <p:blipFill>
              <a:blip r:embed="rId4"/>
              <a:stretch>
                <a:fillRect/>
              </a:stretch>
            </p:blipFill>
            <p:spPr>
              <a:xfrm>
                <a:off x="6389401" y="2575297"/>
                <a:ext cx="140212" cy="1758600"/>
              </a:xfrm>
              <a:prstGeom prst="rect">
                <a:avLst/>
              </a:prstGeom>
            </p:spPr>
          </p:pic>
        </mc:Fallback>
      </mc:AlternateContent>
      <p:grpSp>
        <p:nvGrpSpPr>
          <p:cNvPr id="25" name="Group 24">
            <a:extLst>
              <a:ext uri="{FF2B5EF4-FFF2-40B4-BE49-F238E27FC236}">
                <a16:creationId xmlns:a16="http://schemas.microsoft.com/office/drawing/2014/main" id="{3B8A5DCF-F995-E662-007F-A0493578436C}"/>
              </a:ext>
            </a:extLst>
          </p:cNvPr>
          <p:cNvGrpSpPr/>
          <p:nvPr/>
        </p:nvGrpSpPr>
        <p:grpSpPr>
          <a:xfrm>
            <a:off x="401641" y="1047076"/>
            <a:ext cx="7121250" cy="3575260"/>
            <a:chOff x="400916" y="1032459"/>
            <a:chExt cx="7121250" cy="3575260"/>
          </a:xfrm>
        </p:grpSpPr>
        <p:sp>
          <p:nvSpPr>
            <p:cNvPr id="15" name="Oval 14">
              <a:extLst>
                <a:ext uri="{FF2B5EF4-FFF2-40B4-BE49-F238E27FC236}">
                  <a16:creationId xmlns:a16="http://schemas.microsoft.com/office/drawing/2014/main" id="{2C8E8AA1-2594-8C5D-E4AB-A2E7C1661A57}"/>
                </a:ext>
              </a:extLst>
            </p:cNvPr>
            <p:cNvSpPr/>
            <p:nvPr/>
          </p:nvSpPr>
          <p:spPr>
            <a:xfrm>
              <a:off x="6386638" y="2982013"/>
              <a:ext cx="169511" cy="14404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75F90ECB-99B4-619C-1106-321B0A06BC8D}"/>
                </a:ext>
              </a:extLst>
            </p:cNvPr>
            <p:cNvGrpSpPr/>
            <p:nvPr/>
          </p:nvGrpSpPr>
          <p:grpSpPr>
            <a:xfrm>
              <a:off x="400916" y="1032459"/>
              <a:ext cx="5252442" cy="3575260"/>
              <a:chOff x="400916" y="1032459"/>
              <a:chExt cx="5252442" cy="3575260"/>
            </a:xfrm>
          </p:grpSpPr>
          <p:pic>
            <p:nvPicPr>
              <p:cNvPr id="14" name="Picture 13">
                <a:extLst>
                  <a:ext uri="{FF2B5EF4-FFF2-40B4-BE49-F238E27FC236}">
                    <a16:creationId xmlns:a16="http://schemas.microsoft.com/office/drawing/2014/main" id="{CFFDE041-19F2-577B-FF47-9507E4994B7D}"/>
                  </a:ext>
                </a:extLst>
              </p:cNvPr>
              <p:cNvPicPr>
                <a:picLocks noChangeAspect="1"/>
              </p:cNvPicPr>
              <p:nvPr/>
            </p:nvPicPr>
            <p:blipFill>
              <a:blip r:embed="rId5"/>
              <a:stretch>
                <a:fillRect/>
              </a:stretch>
            </p:blipFill>
            <p:spPr>
              <a:xfrm>
                <a:off x="400916" y="1032459"/>
                <a:ext cx="5252442" cy="3575260"/>
              </a:xfrm>
              <a:prstGeom prst="rect">
                <a:avLst/>
              </a:prstGeom>
            </p:spPr>
          </p:pic>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A4D8975C-383D-8925-66B5-21FD9A6E53B8}"/>
                      </a:ext>
                    </a:extLst>
                  </p14:cNvPr>
                  <p14:cNvContentPartPr/>
                  <p14:nvPr/>
                </p14:nvContentPartPr>
                <p14:xfrm>
                  <a:off x="2786006" y="4457340"/>
                  <a:ext cx="342000" cy="79560"/>
                </p14:xfrm>
              </p:contentPart>
            </mc:Choice>
            <mc:Fallback xmlns="">
              <p:pic>
                <p:nvPicPr>
                  <p:cNvPr id="16" name="Ink 15">
                    <a:extLst>
                      <a:ext uri="{FF2B5EF4-FFF2-40B4-BE49-F238E27FC236}">
                        <a16:creationId xmlns:a16="http://schemas.microsoft.com/office/drawing/2014/main" id="{A4D8975C-383D-8925-66B5-21FD9A6E53B8}"/>
                      </a:ext>
                    </a:extLst>
                  </p:cNvPr>
                  <p:cNvPicPr/>
                  <p:nvPr/>
                </p:nvPicPr>
                <p:blipFill>
                  <a:blip r:embed="rId11"/>
                  <a:stretch>
                    <a:fillRect/>
                  </a:stretch>
                </p:blipFill>
                <p:spPr>
                  <a:xfrm>
                    <a:off x="2768006" y="4421700"/>
                    <a:ext cx="3776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a:extLst>
                      <a:ext uri="{FF2B5EF4-FFF2-40B4-BE49-F238E27FC236}">
                        <a16:creationId xmlns:a16="http://schemas.microsoft.com/office/drawing/2014/main" id="{5319DF38-C40D-E331-4D13-A0A583D2B90B}"/>
                      </a:ext>
                    </a:extLst>
                  </p14:cNvPr>
                  <p14:cNvContentPartPr/>
                  <p14:nvPr/>
                </p14:nvContentPartPr>
                <p14:xfrm>
                  <a:off x="471206" y="3671460"/>
                  <a:ext cx="1321200" cy="51840"/>
                </p14:xfrm>
              </p:contentPart>
            </mc:Choice>
            <mc:Fallback xmlns="">
              <p:pic>
                <p:nvPicPr>
                  <p:cNvPr id="17" name="Ink 16">
                    <a:extLst>
                      <a:ext uri="{FF2B5EF4-FFF2-40B4-BE49-F238E27FC236}">
                        <a16:creationId xmlns:a16="http://schemas.microsoft.com/office/drawing/2014/main" id="{5319DF38-C40D-E331-4D13-A0A583D2B90B}"/>
                      </a:ext>
                    </a:extLst>
                  </p:cNvPr>
                  <p:cNvPicPr/>
                  <p:nvPr/>
                </p:nvPicPr>
                <p:blipFill>
                  <a:blip r:embed="rId13"/>
                  <a:stretch>
                    <a:fillRect/>
                  </a:stretch>
                </p:blipFill>
                <p:spPr>
                  <a:xfrm>
                    <a:off x="453566" y="3635820"/>
                    <a:ext cx="1356840" cy="12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20" name="Ink 19">
                  <a:extLst>
                    <a:ext uri="{FF2B5EF4-FFF2-40B4-BE49-F238E27FC236}">
                      <a16:creationId xmlns:a16="http://schemas.microsoft.com/office/drawing/2014/main" id="{827D6E6F-1561-2804-B6B9-BD23819B4EF9}"/>
                    </a:ext>
                  </a:extLst>
                </p14:cNvPr>
                <p14:cNvContentPartPr/>
                <p14:nvPr/>
              </p14:nvContentPartPr>
              <p14:xfrm>
                <a:off x="6829166" y="3043260"/>
                <a:ext cx="693000" cy="36000"/>
              </p14:xfrm>
            </p:contentPart>
          </mc:Choice>
          <mc:Fallback xmlns="">
            <p:pic>
              <p:nvPicPr>
                <p:cNvPr id="20" name="Ink 19">
                  <a:extLst>
                    <a:ext uri="{FF2B5EF4-FFF2-40B4-BE49-F238E27FC236}">
                      <a16:creationId xmlns:a16="http://schemas.microsoft.com/office/drawing/2014/main" id="{827D6E6F-1561-2804-B6B9-BD23819B4EF9}"/>
                    </a:ext>
                  </a:extLst>
                </p:cNvPr>
                <p:cNvPicPr/>
                <p:nvPr/>
              </p:nvPicPr>
              <p:blipFill>
                <a:blip r:embed="rId15"/>
                <a:stretch>
                  <a:fillRect/>
                </a:stretch>
              </p:blipFill>
              <p:spPr>
                <a:xfrm>
                  <a:off x="6811166" y="3007260"/>
                  <a:ext cx="728640" cy="107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8DE2C812-5548-8306-DC5B-D17EFAB61D37}"/>
                  </a:ext>
                </a:extLst>
              </p14:cNvPr>
              <p14:cNvContentPartPr/>
              <p14:nvPr/>
            </p14:nvContentPartPr>
            <p14:xfrm>
              <a:off x="6416431" y="1911043"/>
              <a:ext cx="2212920" cy="90720"/>
            </p14:xfrm>
          </p:contentPart>
        </mc:Choice>
        <mc:Fallback xmlns="">
          <p:pic>
            <p:nvPicPr>
              <p:cNvPr id="13" name="Ink 12">
                <a:extLst>
                  <a:ext uri="{FF2B5EF4-FFF2-40B4-BE49-F238E27FC236}">
                    <a16:creationId xmlns:a16="http://schemas.microsoft.com/office/drawing/2014/main" id="{8DE2C812-5548-8306-DC5B-D17EFAB61D37}"/>
                  </a:ext>
                </a:extLst>
              </p:cNvPr>
              <p:cNvPicPr/>
              <p:nvPr/>
            </p:nvPicPr>
            <p:blipFill>
              <a:blip r:embed="rId17"/>
              <a:stretch>
                <a:fillRect/>
              </a:stretch>
            </p:blipFill>
            <p:spPr>
              <a:xfrm>
                <a:off x="6362791" y="1803403"/>
                <a:ext cx="2320560" cy="306360"/>
              </a:xfrm>
              <a:prstGeom prst="rect">
                <a:avLst/>
              </a:prstGeom>
            </p:spPr>
          </p:pic>
        </mc:Fallback>
      </mc:AlternateContent>
    </p:spTree>
    <p:extLst>
      <p:ext uri="{BB962C8B-B14F-4D97-AF65-F5344CB8AC3E}">
        <p14:creationId xmlns:p14="http://schemas.microsoft.com/office/powerpoint/2010/main" val="372120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D3287-3E94-1F4B-5E09-D201BFB0CFB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9823F20-336F-DF29-B2B2-632C22544924}"/>
              </a:ext>
            </a:extLst>
          </p:cNvPr>
          <p:cNvPicPr>
            <a:picLocks noChangeAspect="1"/>
          </p:cNvPicPr>
          <p:nvPr/>
        </p:nvPicPr>
        <p:blipFill>
          <a:blip r:embed="rId2"/>
          <a:stretch>
            <a:fillRect/>
          </a:stretch>
        </p:blipFill>
        <p:spPr>
          <a:xfrm>
            <a:off x="1473189" y="726043"/>
            <a:ext cx="6006230" cy="3844404"/>
          </a:xfrm>
          <a:prstGeom prst="rect">
            <a:avLst/>
          </a:prstGeom>
        </p:spPr>
      </p:pic>
      <p:sp>
        <p:nvSpPr>
          <p:cNvPr id="2" name="Title 1">
            <a:extLst>
              <a:ext uri="{FF2B5EF4-FFF2-40B4-BE49-F238E27FC236}">
                <a16:creationId xmlns:a16="http://schemas.microsoft.com/office/drawing/2014/main" id="{7C51B867-2D02-8B4C-B68D-39CF2D095807}"/>
              </a:ext>
            </a:extLst>
          </p:cNvPr>
          <p:cNvSpPr>
            <a:spLocks noGrp="1"/>
          </p:cNvSpPr>
          <p:nvPr>
            <p:ph type="title"/>
          </p:nvPr>
        </p:nvSpPr>
        <p:spPr/>
        <p:txBody>
          <a:bodyPr/>
          <a:lstStyle/>
          <a:p>
            <a:r>
              <a:rPr lang="en-US" dirty="0"/>
              <a:t>YELLOW Documentation Part 1</a:t>
            </a:r>
          </a:p>
        </p:txBody>
      </p:sp>
      <p:sp>
        <p:nvSpPr>
          <p:cNvPr id="4" name="Slide Number Placeholder 3">
            <a:extLst>
              <a:ext uri="{FF2B5EF4-FFF2-40B4-BE49-F238E27FC236}">
                <a16:creationId xmlns:a16="http://schemas.microsoft.com/office/drawing/2014/main" id="{970FA08E-14DE-C5C8-C097-D40F3A70C7F0}"/>
              </a:ext>
            </a:extLst>
          </p:cNvPr>
          <p:cNvSpPr>
            <a:spLocks noGrp="1"/>
          </p:cNvSpPr>
          <p:nvPr>
            <p:ph type="sldNum" sz="quarter" idx="4"/>
          </p:nvPr>
        </p:nvSpPr>
        <p:spPr/>
        <p:txBody>
          <a:bodyPr/>
          <a:lstStyle/>
          <a:p>
            <a:fld id="{48C7CF78-5C65-0548-8F1A-852179DDED5E}" type="slidenum">
              <a:rPr lang="en-US" smtClean="0"/>
              <a:pPr/>
              <a:t>8</a:t>
            </a:fld>
            <a:endParaRPr lang="en-US" dirty="0"/>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5EE78D84-F332-211B-832A-334E2CA7E0DA}"/>
                  </a:ext>
                </a:extLst>
              </p14:cNvPr>
              <p14:cNvContentPartPr/>
              <p14:nvPr/>
            </p14:nvContentPartPr>
            <p14:xfrm>
              <a:off x="4698554" y="3093112"/>
              <a:ext cx="201105" cy="201105"/>
            </p14:xfrm>
          </p:contentPart>
        </mc:Choice>
        <mc:Fallback xmlns="">
          <p:pic>
            <p:nvPicPr>
              <p:cNvPr id="5" name="Ink 4">
                <a:extLst>
                  <a:ext uri="{FF2B5EF4-FFF2-40B4-BE49-F238E27FC236}">
                    <a16:creationId xmlns:a16="http://schemas.microsoft.com/office/drawing/2014/main" id="{5EE78D84-F332-211B-832A-334E2CA7E0DA}"/>
                  </a:ext>
                </a:extLst>
              </p:cNvPr>
              <p:cNvPicPr/>
              <p:nvPr/>
            </p:nvPicPr>
            <p:blipFill>
              <a:blip r:embed="rId6"/>
              <a:stretch>
                <a:fillRect/>
              </a:stretch>
            </p:blipFill>
            <p:spPr>
              <a:xfrm>
                <a:off x="4692427" y="3086985"/>
                <a:ext cx="213359" cy="21335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40E1E62F-894D-9C06-F7C1-382F5E837CF4}"/>
                  </a:ext>
                </a:extLst>
              </p14:cNvPr>
              <p14:cNvContentPartPr/>
              <p14:nvPr/>
            </p14:nvContentPartPr>
            <p14:xfrm>
              <a:off x="1847994" y="1884680"/>
              <a:ext cx="341485" cy="686253"/>
            </p14:xfrm>
          </p:contentPart>
        </mc:Choice>
        <mc:Fallback xmlns="">
          <p:pic>
            <p:nvPicPr>
              <p:cNvPr id="16" name="Ink 15">
                <a:extLst>
                  <a:ext uri="{FF2B5EF4-FFF2-40B4-BE49-F238E27FC236}">
                    <a16:creationId xmlns:a16="http://schemas.microsoft.com/office/drawing/2014/main" id="{40E1E62F-894D-9C06-F7C1-382F5E837CF4}"/>
                  </a:ext>
                </a:extLst>
              </p:cNvPr>
              <p:cNvPicPr/>
              <p:nvPr/>
            </p:nvPicPr>
            <p:blipFill>
              <a:blip r:embed="rId8"/>
              <a:stretch>
                <a:fillRect/>
              </a:stretch>
            </p:blipFill>
            <p:spPr>
              <a:xfrm>
                <a:off x="1841870" y="1878550"/>
                <a:ext cx="353732" cy="698514"/>
              </a:xfrm>
              <a:prstGeom prst="rect">
                <a:avLst/>
              </a:prstGeom>
            </p:spPr>
          </p:pic>
        </mc:Fallback>
      </mc:AlternateContent>
    </p:spTree>
    <p:extLst>
      <p:ext uri="{BB962C8B-B14F-4D97-AF65-F5344CB8AC3E}">
        <p14:creationId xmlns:p14="http://schemas.microsoft.com/office/powerpoint/2010/main" val="113169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4AB72-4551-9E12-0965-E6158B10063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82F2F6F-B4DA-0470-A5C6-92FB92960687}"/>
              </a:ext>
            </a:extLst>
          </p:cNvPr>
          <p:cNvPicPr>
            <a:picLocks noChangeAspect="1"/>
          </p:cNvPicPr>
          <p:nvPr/>
        </p:nvPicPr>
        <p:blipFill>
          <a:blip r:embed="rId2"/>
          <a:stretch>
            <a:fillRect/>
          </a:stretch>
        </p:blipFill>
        <p:spPr>
          <a:xfrm>
            <a:off x="1385484" y="832248"/>
            <a:ext cx="5568210" cy="3722904"/>
          </a:xfrm>
          <a:prstGeom prst="rect">
            <a:avLst/>
          </a:prstGeom>
        </p:spPr>
      </p:pic>
      <p:sp>
        <p:nvSpPr>
          <p:cNvPr id="2" name="Title 1">
            <a:extLst>
              <a:ext uri="{FF2B5EF4-FFF2-40B4-BE49-F238E27FC236}">
                <a16:creationId xmlns:a16="http://schemas.microsoft.com/office/drawing/2014/main" id="{E0475C96-78F4-CA7E-FB37-0AFAE295FEE7}"/>
              </a:ext>
            </a:extLst>
          </p:cNvPr>
          <p:cNvSpPr>
            <a:spLocks noGrp="1"/>
          </p:cNvSpPr>
          <p:nvPr>
            <p:ph type="title"/>
          </p:nvPr>
        </p:nvSpPr>
        <p:spPr/>
        <p:txBody>
          <a:bodyPr/>
          <a:lstStyle/>
          <a:p>
            <a:r>
              <a:rPr lang="en-US" dirty="0"/>
              <a:t>YELLOW DOCUMENTATION PART 1</a:t>
            </a:r>
          </a:p>
        </p:txBody>
      </p:sp>
      <p:sp>
        <p:nvSpPr>
          <p:cNvPr id="4" name="Slide Number Placeholder 3">
            <a:extLst>
              <a:ext uri="{FF2B5EF4-FFF2-40B4-BE49-F238E27FC236}">
                <a16:creationId xmlns:a16="http://schemas.microsoft.com/office/drawing/2014/main" id="{5C14FA18-4ECA-032B-0DE1-2D7A8C3E01B8}"/>
              </a:ext>
            </a:extLst>
          </p:cNvPr>
          <p:cNvSpPr>
            <a:spLocks noGrp="1"/>
          </p:cNvSpPr>
          <p:nvPr>
            <p:ph type="sldNum" sz="quarter" idx="4"/>
          </p:nvPr>
        </p:nvSpPr>
        <p:spPr/>
        <p:txBody>
          <a:bodyPr/>
          <a:lstStyle/>
          <a:p>
            <a:fld id="{48C7CF78-5C65-0548-8F1A-852179DDED5E}" type="slidenum">
              <a:rPr lang="en-US" smtClean="0"/>
              <a:pPr/>
              <a:t>9</a:t>
            </a:fld>
            <a:endParaRPr lang="en-US" dirty="0"/>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8C15CF29-7B82-22AC-6F55-7D5426D10685}"/>
                  </a:ext>
                </a:extLst>
              </p14:cNvPr>
              <p14:cNvContentPartPr/>
              <p14:nvPr/>
            </p14:nvContentPartPr>
            <p14:xfrm>
              <a:off x="1292974" y="2693340"/>
              <a:ext cx="360" cy="360"/>
            </p14:xfrm>
          </p:contentPart>
        </mc:Choice>
        <mc:Fallback xmlns="">
          <p:pic>
            <p:nvPicPr>
              <p:cNvPr id="9" name="Ink 8">
                <a:extLst>
                  <a:ext uri="{FF2B5EF4-FFF2-40B4-BE49-F238E27FC236}">
                    <a16:creationId xmlns:a16="http://schemas.microsoft.com/office/drawing/2014/main" id="{7BE7A484-5572-3CD1-4539-BC516C67DCCB}"/>
                  </a:ext>
                </a:extLst>
              </p:cNvPr>
              <p:cNvPicPr/>
              <p:nvPr/>
            </p:nvPicPr>
            <p:blipFill>
              <a:blip r:embed="rId8"/>
              <a:stretch>
                <a:fillRect/>
              </a:stretch>
            </p:blipFill>
            <p:spPr>
              <a:xfrm>
                <a:off x="1286854" y="268722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6CC8CF72-4C4D-A1B4-88BB-04C1D4D8F5EA}"/>
                  </a:ext>
                </a:extLst>
              </p14:cNvPr>
              <p14:cNvContentPartPr/>
              <p14:nvPr/>
            </p14:nvContentPartPr>
            <p14:xfrm>
              <a:off x="2072042" y="2155867"/>
              <a:ext cx="212760" cy="61200"/>
            </p14:xfrm>
          </p:contentPart>
        </mc:Choice>
        <mc:Fallback xmlns="">
          <p:pic>
            <p:nvPicPr>
              <p:cNvPr id="11" name="Ink 10">
                <a:extLst>
                  <a:ext uri="{FF2B5EF4-FFF2-40B4-BE49-F238E27FC236}">
                    <a16:creationId xmlns:a16="http://schemas.microsoft.com/office/drawing/2014/main" id="{6CC8CF72-4C4D-A1B4-88BB-04C1D4D8F5EA}"/>
                  </a:ext>
                </a:extLst>
              </p:cNvPr>
              <p:cNvPicPr/>
              <p:nvPr/>
            </p:nvPicPr>
            <p:blipFill>
              <a:blip r:embed="rId10"/>
              <a:stretch>
                <a:fillRect/>
              </a:stretch>
            </p:blipFill>
            <p:spPr>
              <a:xfrm>
                <a:off x="2036042" y="2083867"/>
                <a:ext cx="284400" cy="204840"/>
              </a:xfrm>
              <a:prstGeom prst="rect">
                <a:avLst/>
              </a:prstGeom>
            </p:spPr>
          </p:pic>
        </mc:Fallback>
      </mc:AlternateContent>
    </p:spTree>
    <p:extLst>
      <p:ext uri="{BB962C8B-B14F-4D97-AF65-F5344CB8AC3E}">
        <p14:creationId xmlns:p14="http://schemas.microsoft.com/office/powerpoint/2010/main" val="16171028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ICATT">
      <a:dk1>
        <a:sysClr val="windowText" lastClr="000000"/>
      </a:dk1>
      <a:lt1>
        <a:sysClr val="window" lastClr="FFFFFF"/>
      </a:lt1>
      <a:dk2>
        <a:srgbClr val="6A737B"/>
      </a:dk2>
      <a:lt2>
        <a:srgbClr val="385988"/>
      </a:lt2>
      <a:accent1>
        <a:srgbClr val="708CB1"/>
      </a:accent1>
      <a:accent2>
        <a:srgbClr val="B0B7C0"/>
      </a:accent2>
      <a:accent3>
        <a:srgbClr val="D7E2F1"/>
      </a:accent3>
      <a:accent4>
        <a:srgbClr val="8064A2"/>
      </a:accent4>
      <a:accent5>
        <a:srgbClr val="4BACC6"/>
      </a:accent5>
      <a:accent6>
        <a:srgbClr val="F79646"/>
      </a:accent6>
      <a:hlink>
        <a:srgbClr val="385988"/>
      </a:hlink>
      <a:folHlink>
        <a:srgbClr val="B0B7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eakout Best Practices" id="{481712D4-B24D-4AE4-9D27-3177309EA318}" vid="{8C4C3805-E095-4B39-9E8F-57CAFC89B9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9B0D40D65B3949A81AF3432BA1188D" ma:contentTypeVersion="21" ma:contentTypeDescription="Create a new document." ma:contentTypeScope="" ma:versionID="a5f939b88070672c5002794304244b45">
  <xsd:schema xmlns:xsd="http://www.w3.org/2001/XMLSchema" xmlns:xs="http://www.w3.org/2001/XMLSchema" xmlns:p="http://schemas.microsoft.com/office/2006/metadata/properties" xmlns:ns1="http://schemas.microsoft.com/sharepoint/v3" xmlns:ns2="5fb46519-08e9-49ee-bfae-5a5dcd99d986" xmlns:ns3="96ec08ca-2942-4187-ae86-e83ae87f34d0" targetNamespace="http://schemas.microsoft.com/office/2006/metadata/properties" ma:root="true" ma:fieldsID="3db0edf0285f889684c958ac7c549caa" ns1:_="" ns2:_="" ns3:_="">
    <xsd:import namespace="http://schemas.microsoft.com/sharepoint/v3"/>
    <xsd:import namespace="5fb46519-08e9-49ee-bfae-5a5dcd99d986"/>
    <xsd:import namespace="96ec08ca-2942-4187-ae86-e83ae87f34d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b46519-08e9-49ee-bfae-5a5dcd99d9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3872fad-48bc-4b82-9f52-bbb74bfc0f8e"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ec08ca-2942-4187-ae86-e83ae87f34d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5b65911-f77e-45b4-8f68-2c390b0565dd}" ma:internalName="TaxCatchAll" ma:showField="CatchAllData" ma:web="96ec08ca-2942-4187-ae86-e83ae87f34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6ec08ca-2942-4187-ae86-e83ae87f34d0" xsi:nil="true"/>
    <lcf76f155ced4ddcb4097134ff3c332f xmlns="5fb46519-08e9-49ee-bfae-5a5dcd99d986">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CB8C5E-1E31-451B-8B5E-7155243BD6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fb46519-08e9-49ee-bfae-5a5dcd99d986"/>
    <ds:schemaRef ds:uri="96ec08ca-2942-4187-ae86-e83ae87f34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638A09-953E-42A0-8B9F-88680D13B037}">
  <ds:schemaRefs>
    <ds:schemaRef ds:uri="http://schemas.microsoft.com/office/2006/documentManagement/types"/>
    <ds:schemaRef ds:uri="http://purl.org/dc/dcmitype/"/>
    <ds:schemaRef ds:uri="http://schemas.microsoft.com/office/2006/metadata/properties"/>
    <ds:schemaRef ds:uri="96ec08ca-2942-4187-ae86-e83ae87f34d0"/>
    <ds:schemaRef ds:uri="http://purl.org/dc/terms/"/>
    <ds:schemaRef ds:uri="http://schemas.openxmlformats.org/package/2006/metadata/core-properties"/>
    <ds:schemaRef ds:uri="http://purl.org/dc/elements/1.1/"/>
    <ds:schemaRef ds:uri="http://schemas.microsoft.com/office/infopath/2007/PartnerControls"/>
    <ds:schemaRef ds:uri="5fb46519-08e9-49ee-bfae-5a5dcd99d986"/>
    <ds:schemaRef ds:uri="http://www.w3.org/XML/1998/namespace"/>
    <ds:schemaRef ds:uri="http://schemas.microsoft.com/sharepoint/v3"/>
  </ds:schemaRefs>
</ds:datastoreItem>
</file>

<file path=customXml/itemProps3.xml><?xml version="1.0" encoding="utf-8"?>
<ds:datastoreItem xmlns:ds="http://schemas.openxmlformats.org/officeDocument/2006/customXml" ds:itemID="{454F2291-A5D9-4E14-88DC-4E42903A3720}">
  <ds:schemaRefs>
    <ds:schemaRef ds:uri="http://schemas.microsoft.com/sharepoint/v3/contenttype/forms"/>
  </ds:schemaRefs>
</ds:datastoreItem>
</file>

<file path=docMetadata/LabelInfo.xml><?xml version="1.0" encoding="utf-8"?>
<clbl:labelList xmlns:clbl="http://schemas.microsoft.com/office/2020/mipLabelMetadata">
  <clbl:label id="{1efaccd4-d68c-4f7a-9953-4256d1cd719f}" enabled="0" method="" siteId="{1efaccd4-d68c-4f7a-9953-4256d1cd719f}" removed="1"/>
</clbl:labelList>
</file>

<file path=docProps/app.xml><?xml version="1.0" encoding="utf-8"?>
<Properties xmlns="http://schemas.openxmlformats.org/officeDocument/2006/extended-properties" xmlns:vt="http://schemas.openxmlformats.org/officeDocument/2006/docPropsVTypes">
  <Template>BLUE BOOK house keeping slide</Template>
  <TotalTime>4857</TotalTime>
  <Words>564</Words>
  <Application>Microsoft Office PowerPoint</Application>
  <PresentationFormat>On-screen Show (16:9)</PresentationFormat>
  <Paragraphs>116</Paragraphs>
  <Slides>17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Office Theme</vt:lpstr>
      <vt:lpstr>PowerPoint Presentation</vt:lpstr>
      <vt:lpstr>AGENDA</vt:lpstr>
      <vt:lpstr>YELLOW DOCUMENTATION</vt:lpstr>
      <vt:lpstr>YELLOW Documentation </vt:lpstr>
      <vt:lpstr>YELLOW Documentation Part 1</vt:lpstr>
      <vt:lpstr>YELLOW DOCUMENTATION Part 1</vt:lpstr>
      <vt:lpstr>YELLOW DOCUMENTATION Part 1</vt:lpstr>
      <vt:lpstr>YELLOW Documentation Part 1</vt:lpstr>
      <vt:lpstr>YELLOW DOCUMENTATION PART 1</vt:lpstr>
      <vt:lpstr>YELLOW Documentation Part 1 </vt:lpstr>
      <vt:lpstr>YELLOW DOCUMENTATION Part 1</vt:lpstr>
      <vt:lpstr>Exam Commissioning </vt:lpstr>
      <vt:lpstr>YELLOW Prep-Questions</vt:lpstr>
      <vt:lpstr>REMINDERS</vt:lpstr>
      <vt:lpstr>REMINDERS</vt:lpstr>
      <vt:lpstr>Reminders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Geneva Scurek</dc:creator>
  <cp:lastModifiedBy>Geneva Scurek</cp:lastModifiedBy>
  <cp:revision>4</cp:revision>
  <dcterms:created xsi:type="dcterms:W3CDTF">2021-03-12T18:42:06Z</dcterms:created>
  <dcterms:modified xsi:type="dcterms:W3CDTF">2026-05-08T02:23:15Z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0x0101007D9B0D40D65B3949A81AF3432BA1188D</vt:lpwstr>
  </property>
  <property fmtid="{D5CDD505-2E9C-101B-9397-08002B2CF9AE}" pid="3" name="MediaServiceImageTags">
    <vt:lpwstr/>
  </property>
</Properties>
</file>